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bookmarkNavigator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Revenue&amp;Net Profit By Month&amp;Year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by Status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by Status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Customer on Due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 Customer by Month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Net Revenue due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16fdee96-ffdb-42ac-a98e-b5a772fb956c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75f9b673b7af43d4" /><Relationship Type="http://schemas.openxmlformats.org/officeDocument/2006/relationships/slideLayout" Target="/ppt/slideLayouts/slideLayout8.xml" Id="R13eae7364f634e99" /><Relationship Type="http://schemas.openxmlformats.org/officeDocument/2006/relationships/hyperlink" Target="https://app.powerbi.com/groups/me/reports/16fdee96-ffdb-42ac-a98e-b5a772fb956c/?pbi_source=PowerPoint" TargetMode="External" Id="RelId0" /><Relationship Type="http://schemas.openxmlformats.org/officeDocument/2006/relationships/image" Target="/ppt/media/image4.png" Id="imgId51363048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42b8f6b80e734677" /><Relationship Type="http://schemas.openxmlformats.org/officeDocument/2006/relationships/slideLayout" Target="/ppt/slideLayouts/slideLayout8.xml" Id="R0c5c27197fa64921" /><Relationship Type="http://schemas.openxmlformats.org/officeDocument/2006/relationships/hyperlink" Target="https://app.powerbi.com/groups/me/reports/16fdee96-ffdb-42ac-a98e-b5a772fb956c/?pbi_source=PowerPoint" TargetMode="External" Id="RelId1" /><Relationship Type="http://schemas.openxmlformats.org/officeDocument/2006/relationships/image" Target="/ppt/media/image5.png" Id="imgId51363049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713fbf05991a4d2f" /><Relationship Type="http://schemas.openxmlformats.org/officeDocument/2006/relationships/slideLayout" Target="/ppt/slideLayouts/slideLayout8.xml" Id="Ra0a4231ce4ce468f" /><Relationship Type="http://schemas.openxmlformats.org/officeDocument/2006/relationships/hyperlink" Target="https://app.powerbi.com/groups/me/reports/16fdee96-ffdb-42ac-a98e-b5a772fb956c/?pbi_source=PowerPoint" TargetMode="External" Id="RelId2" /><Relationship Type="http://schemas.openxmlformats.org/officeDocument/2006/relationships/image" Target="/ppt/media/image6.png" Id="imgId5136305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aruna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6/3/2024 9:17:41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6/3/2024 8:57:30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bookmarkNavigator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136304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Dashboard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ard ,card ,card ,Top 5 Customers ,Revenue&amp;Net Profit By Month&amp;Year ,Revenue by Status ,Revenue by Status ,map ,actionButton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136304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Revenue Analysis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ustomer on Due ,pivotTable , Customer by Month ,Net Revenue due ,card ,actionButton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136305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Customer Ageing Analysis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