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37"/>
  </p:normalViewPr>
  <p:slideViewPr>
    <p:cSldViewPr snapToGrid="0" snapToObjects="1">
      <p:cViewPr varScale="1">
        <p:scale>
          <a:sx n="76" d="100"/>
          <a:sy n="76" d="100"/>
        </p:scale>
        <p:origin x="21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1377-BDD5-A946-AAF5-CD72577EA6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O"/>
          </a:p>
        </p:txBody>
      </p:sp>
      <p:sp>
        <p:nvSpPr>
          <p:cNvPr id="3" name="Subtitle 2">
            <a:extLst>
              <a:ext uri="{FF2B5EF4-FFF2-40B4-BE49-F238E27FC236}">
                <a16:creationId xmlns:a16="http://schemas.microsoft.com/office/drawing/2014/main" id="{1B96BFD7-7848-C04D-A317-264AC38102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O"/>
          </a:p>
        </p:txBody>
      </p:sp>
      <p:sp>
        <p:nvSpPr>
          <p:cNvPr id="4" name="Date Placeholder 3">
            <a:extLst>
              <a:ext uri="{FF2B5EF4-FFF2-40B4-BE49-F238E27FC236}">
                <a16:creationId xmlns:a16="http://schemas.microsoft.com/office/drawing/2014/main" id="{5BA8FBA4-15E6-6143-9C53-C64061F3491C}"/>
              </a:ext>
            </a:extLst>
          </p:cNvPr>
          <p:cNvSpPr>
            <a:spLocks noGrp="1"/>
          </p:cNvSpPr>
          <p:nvPr>
            <p:ph type="dt" sz="half" idx="10"/>
          </p:nvPr>
        </p:nvSpPr>
        <p:spPr/>
        <p:txBody>
          <a:bodyPr/>
          <a:lstStyle/>
          <a:p>
            <a:fld id="{B80328C3-5AB6-4D4B-9556-0A6DDDD20D49}" type="datetimeFigureOut">
              <a:rPr lang="en-CO" smtClean="0"/>
              <a:t>7/12/21</a:t>
            </a:fld>
            <a:endParaRPr lang="en-CO"/>
          </a:p>
        </p:txBody>
      </p:sp>
      <p:sp>
        <p:nvSpPr>
          <p:cNvPr id="5" name="Footer Placeholder 4">
            <a:extLst>
              <a:ext uri="{FF2B5EF4-FFF2-40B4-BE49-F238E27FC236}">
                <a16:creationId xmlns:a16="http://schemas.microsoft.com/office/drawing/2014/main" id="{B6CF7EF7-FD9D-7840-A7A9-1F9E2282B6D5}"/>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2F288B6E-4A7A-C74B-A882-6E09599C5980}"/>
              </a:ext>
            </a:extLst>
          </p:cNvPr>
          <p:cNvSpPr>
            <a:spLocks noGrp="1"/>
          </p:cNvSpPr>
          <p:nvPr>
            <p:ph type="sldNum" sz="quarter" idx="12"/>
          </p:nvPr>
        </p:nvSpPr>
        <p:spPr/>
        <p:txBody>
          <a:bodyPr/>
          <a:lstStyle/>
          <a:p>
            <a:fld id="{566A5E0C-CF8A-FF45-A733-3601B695BB12}" type="slidenum">
              <a:rPr lang="en-CO" smtClean="0"/>
              <a:t>‹#›</a:t>
            </a:fld>
            <a:endParaRPr lang="en-CO"/>
          </a:p>
        </p:txBody>
      </p:sp>
    </p:spTree>
    <p:extLst>
      <p:ext uri="{BB962C8B-B14F-4D97-AF65-F5344CB8AC3E}">
        <p14:creationId xmlns:p14="http://schemas.microsoft.com/office/powerpoint/2010/main" val="217388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342F-D248-3B4B-8832-E6AA8D553BB1}"/>
              </a:ext>
            </a:extLst>
          </p:cNvPr>
          <p:cNvSpPr>
            <a:spLocks noGrp="1"/>
          </p:cNvSpPr>
          <p:nvPr>
            <p:ph type="title"/>
          </p:nvPr>
        </p:nvSpPr>
        <p:spPr/>
        <p:txBody>
          <a:bodyPr/>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0FBABEF9-7E90-B04F-92DC-784434680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4F090573-03E3-2148-8508-96D859370E38}"/>
              </a:ext>
            </a:extLst>
          </p:cNvPr>
          <p:cNvSpPr>
            <a:spLocks noGrp="1"/>
          </p:cNvSpPr>
          <p:nvPr>
            <p:ph type="dt" sz="half" idx="10"/>
          </p:nvPr>
        </p:nvSpPr>
        <p:spPr/>
        <p:txBody>
          <a:bodyPr/>
          <a:lstStyle/>
          <a:p>
            <a:fld id="{B80328C3-5AB6-4D4B-9556-0A6DDDD20D49}" type="datetimeFigureOut">
              <a:rPr lang="en-CO" smtClean="0"/>
              <a:t>7/12/21</a:t>
            </a:fld>
            <a:endParaRPr lang="en-CO"/>
          </a:p>
        </p:txBody>
      </p:sp>
      <p:sp>
        <p:nvSpPr>
          <p:cNvPr id="5" name="Footer Placeholder 4">
            <a:extLst>
              <a:ext uri="{FF2B5EF4-FFF2-40B4-BE49-F238E27FC236}">
                <a16:creationId xmlns:a16="http://schemas.microsoft.com/office/drawing/2014/main" id="{23F004A3-B61C-CE48-AC8E-3F9E6266AD61}"/>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893A836F-A52A-DF4E-9A20-119DE0EF2B21}"/>
              </a:ext>
            </a:extLst>
          </p:cNvPr>
          <p:cNvSpPr>
            <a:spLocks noGrp="1"/>
          </p:cNvSpPr>
          <p:nvPr>
            <p:ph type="sldNum" sz="quarter" idx="12"/>
          </p:nvPr>
        </p:nvSpPr>
        <p:spPr/>
        <p:txBody>
          <a:bodyPr/>
          <a:lstStyle/>
          <a:p>
            <a:fld id="{566A5E0C-CF8A-FF45-A733-3601B695BB12}" type="slidenum">
              <a:rPr lang="en-CO" smtClean="0"/>
              <a:t>‹#›</a:t>
            </a:fld>
            <a:endParaRPr lang="en-CO"/>
          </a:p>
        </p:txBody>
      </p:sp>
    </p:spTree>
    <p:extLst>
      <p:ext uri="{BB962C8B-B14F-4D97-AF65-F5344CB8AC3E}">
        <p14:creationId xmlns:p14="http://schemas.microsoft.com/office/powerpoint/2010/main" val="272661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FDBD71-A6B6-AA41-A273-556C5E3CD4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AB88C1B2-ED5E-E24B-9A79-A803348AC1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F1BA38A4-B566-C841-A6FF-023FF1AC1408}"/>
              </a:ext>
            </a:extLst>
          </p:cNvPr>
          <p:cNvSpPr>
            <a:spLocks noGrp="1"/>
          </p:cNvSpPr>
          <p:nvPr>
            <p:ph type="dt" sz="half" idx="10"/>
          </p:nvPr>
        </p:nvSpPr>
        <p:spPr/>
        <p:txBody>
          <a:bodyPr/>
          <a:lstStyle/>
          <a:p>
            <a:fld id="{B80328C3-5AB6-4D4B-9556-0A6DDDD20D49}" type="datetimeFigureOut">
              <a:rPr lang="en-CO" smtClean="0"/>
              <a:t>7/12/21</a:t>
            </a:fld>
            <a:endParaRPr lang="en-CO"/>
          </a:p>
        </p:txBody>
      </p:sp>
      <p:sp>
        <p:nvSpPr>
          <p:cNvPr id="5" name="Footer Placeholder 4">
            <a:extLst>
              <a:ext uri="{FF2B5EF4-FFF2-40B4-BE49-F238E27FC236}">
                <a16:creationId xmlns:a16="http://schemas.microsoft.com/office/drawing/2014/main" id="{71FF38E8-EF23-A444-B9B3-71846C4AC71A}"/>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05DE36BF-B010-3141-A1EF-4E6E63C5ED04}"/>
              </a:ext>
            </a:extLst>
          </p:cNvPr>
          <p:cNvSpPr>
            <a:spLocks noGrp="1"/>
          </p:cNvSpPr>
          <p:nvPr>
            <p:ph type="sldNum" sz="quarter" idx="12"/>
          </p:nvPr>
        </p:nvSpPr>
        <p:spPr/>
        <p:txBody>
          <a:bodyPr/>
          <a:lstStyle/>
          <a:p>
            <a:fld id="{566A5E0C-CF8A-FF45-A733-3601B695BB12}" type="slidenum">
              <a:rPr lang="en-CO" smtClean="0"/>
              <a:t>‹#›</a:t>
            </a:fld>
            <a:endParaRPr lang="en-CO"/>
          </a:p>
        </p:txBody>
      </p:sp>
    </p:spTree>
    <p:extLst>
      <p:ext uri="{BB962C8B-B14F-4D97-AF65-F5344CB8AC3E}">
        <p14:creationId xmlns:p14="http://schemas.microsoft.com/office/powerpoint/2010/main" val="382104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A8D9-AF44-4146-82D9-E94466DD2A50}"/>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67E23D7F-0E1D-D442-AA16-CBD398F999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56E450C5-779C-7543-BDBE-C9C4A4FFAC1E}"/>
              </a:ext>
            </a:extLst>
          </p:cNvPr>
          <p:cNvSpPr>
            <a:spLocks noGrp="1"/>
          </p:cNvSpPr>
          <p:nvPr>
            <p:ph type="dt" sz="half" idx="10"/>
          </p:nvPr>
        </p:nvSpPr>
        <p:spPr/>
        <p:txBody>
          <a:bodyPr/>
          <a:lstStyle/>
          <a:p>
            <a:fld id="{B80328C3-5AB6-4D4B-9556-0A6DDDD20D49}" type="datetimeFigureOut">
              <a:rPr lang="en-CO" smtClean="0"/>
              <a:t>7/12/21</a:t>
            </a:fld>
            <a:endParaRPr lang="en-CO"/>
          </a:p>
        </p:txBody>
      </p:sp>
      <p:sp>
        <p:nvSpPr>
          <p:cNvPr id="5" name="Footer Placeholder 4">
            <a:extLst>
              <a:ext uri="{FF2B5EF4-FFF2-40B4-BE49-F238E27FC236}">
                <a16:creationId xmlns:a16="http://schemas.microsoft.com/office/drawing/2014/main" id="{0BC9A311-8A78-D347-9D32-5DF4179E255C}"/>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C40DA40C-D00A-1345-A1B9-489D043550E4}"/>
              </a:ext>
            </a:extLst>
          </p:cNvPr>
          <p:cNvSpPr>
            <a:spLocks noGrp="1"/>
          </p:cNvSpPr>
          <p:nvPr>
            <p:ph type="sldNum" sz="quarter" idx="12"/>
          </p:nvPr>
        </p:nvSpPr>
        <p:spPr/>
        <p:txBody>
          <a:bodyPr/>
          <a:lstStyle/>
          <a:p>
            <a:fld id="{566A5E0C-CF8A-FF45-A733-3601B695BB12}" type="slidenum">
              <a:rPr lang="en-CO" smtClean="0"/>
              <a:t>‹#›</a:t>
            </a:fld>
            <a:endParaRPr lang="en-CO"/>
          </a:p>
        </p:txBody>
      </p:sp>
    </p:spTree>
    <p:extLst>
      <p:ext uri="{BB962C8B-B14F-4D97-AF65-F5344CB8AC3E}">
        <p14:creationId xmlns:p14="http://schemas.microsoft.com/office/powerpoint/2010/main" val="7845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0140-45A0-4946-A7C0-8EB618FEFD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O"/>
          </a:p>
        </p:txBody>
      </p:sp>
      <p:sp>
        <p:nvSpPr>
          <p:cNvPr id="3" name="Text Placeholder 2">
            <a:extLst>
              <a:ext uri="{FF2B5EF4-FFF2-40B4-BE49-F238E27FC236}">
                <a16:creationId xmlns:a16="http://schemas.microsoft.com/office/drawing/2014/main" id="{2E2761E3-59A1-2B41-A395-252F5652F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6E59ED-28F6-AC43-9833-83691F6D5FE6}"/>
              </a:ext>
            </a:extLst>
          </p:cNvPr>
          <p:cNvSpPr>
            <a:spLocks noGrp="1"/>
          </p:cNvSpPr>
          <p:nvPr>
            <p:ph type="dt" sz="half" idx="10"/>
          </p:nvPr>
        </p:nvSpPr>
        <p:spPr/>
        <p:txBody>
          <a:bodyPr/>
          <a:lstStyle/>
          <a:p>
            <a:fld id="{B80328C3-5AB6-4D4B-9556-0A6DDDD20D49}" type="datetimeFigureOut">
              <a:rPr lang="en-CO" smtClean="0"/>
              <a:t>7/12/21</a:t>
            </a:fld>
            <a:endParaRPr lang="en-CO"/>
          </a:p>
        </p:txBody>
      </p:sp>
      <p:sp>
        <p:nvSpPr>
          <p:cNvPr id="5" name="Footer Placeholder 4">
            <a:extLst>
              <a:ext uri="{FF2B5EF4-FFF2-40B4-BE49-F238E27FC236}">
                <a16:creationId xmlns:a16="http://schemas.microsoft.com/office/drawing/2014/main" id="{C6CC719B-71B4-2D42-8954-1A87A3CCFE0D}"/>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EA2C847C-0D98-1B47-B078-1C0307DD01A7}"/>
              </a:ext>
            </a:extLst>
          </p:cNvPr>
          <p:cNvSpPr>
            <a:spLocks noGrp="1"/>
          </p:cNvSpPr>
          <p:nvPr>
            <p:ph type="sldNum" sz="quarter" idx="12"/>
          </p:nvPr>
        </p:nvSpPr>
        <p:spPr/>
        <p:txBody>
          <a:bodyPr/>
          <a:lstStyle/>
          <a:p>
            <a:fld id="{566A5E0C-CF8A-FF45-A733-3601B695BB12}" type="slidenum">
              <a:rPr lang="en-CO" smtClean="0"/>
              <a:t>‹#›</a:t>
            </a:fld>
            <a:endParaRPr lang="en-CO"/>
          </a:p>
        </p:txBody>
      </p:sp>
    </p:spTree>
    <p:extLst>
      <p:ext uri="{BB962C8B-B14F-4D97-AF65-F5344CB8AC3E}">
        <p14:creationId xmlns:p14="http://schemas.microsoft.com/office/powerpoint/2010/main" val="193034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890D-6033-544F-942F-C7B18171181C}"/>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90559746-B1AC-CF48-9C8C-02F73386A9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Content Placeholder 3">
            <a:extLst>
              <a:ext uri="{FF2B5EF4-FFF2-40B4-BE49-F238E27FC236}">
                <a16:creationId xmlns:a16="http://schemas.microsoft.com/office/drawing/2014/main" id="{C63C3F7D-C03D-4848-BAAC-4EF86AED6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Date Placeholder 4">
            <a:extLst>
              <a:ext uri="{FF2B5EF4-FFF2-40B4-BE49-F238E27FC236}">
                <a16:creationId xmlns:a16="http://schemas.microsoft.com/office/drawing/2014/main" id="{176E536C-A51C-E54F-AAAC-81A3673719FB}"/>
              </a:ext>
            </a:extLst>
          </p:cNvPr>
          <p:cNvSpPr>
            <a:spLocks noGrp="1"/>
          </p:cNvSpPr>
          <p:nvPr>
            <p:ph type="dt" sz="half" idx="10"/>
          </p:nvPr>
        </p:nvSpPr>
        <p:spPr/>
        <p:txBody>
          <a:bodyPr/>
          <a:lstStyle/>
          <a:p>
            <a:fld id="{B80328C3-5AB6-4D4B-9556-0A6DDDD20D49}" type="datetimeFigureOut">
              <a:rPr lang="en-CO" smtClean="0"/>
              <a:t>7/12/21</a:t>
            </a:fld>
            <a:endParaRPr lang="en-CO"/>
          </a:p>
        </p:txBody>
      </p:sp>
      <p:sp>
        <p:nvSpPr>
          <p:cNvPr id="6" name="Footer Placeholder 5">
            <a:extLst>
              <a:ext uri="{FF2B5EF4-FFF2-40B4-BE49-F238E27FC236}">
                <a16:creationId xmlns:a16="http://schemas.microsoft.com/office/drawing/2014/main" id="{7794F1FB-0ECB-2440-A6EA-D2FE4E6C6A2E}"/>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C4BE35A9-381F-4140-8E84-DE9E6DB80110}"/>
              </a:ext>
            </a:extLst>
          </p:cNvPr>
          <p:cNvSpPr>
            <a:spLocks noGrp="1"/>
          </p:cNvSpPr>
          <p:nvPr>
            <p:ph type="sldNum" sz="quarter" idx="12"/>
          </p:nvPr>
        </p:nvSpPr>
        <p:spPr/>
        <p:txBody>
          <a:bodyPr/>
          <a:lstStyle/>
          <a:p>
            <a:fld id="{566A5E0C-CF8A-FF45-A733-3601B695BB12}" type="slidenum">
              <a:rPr lang="en-CO" smtClean="0"/>
              <a:t>‹#›</a:t>
            </a:fld>
            <a:endParaRPr lang="en-CO"/>
          </a:p>
        </p:txBody>
      </p:sp>
    </p:spTree>
    <p:extLst>
      <p:ext uri="{BB962C8B-B14F-4D97-AF65-F5344CB8AC3E}">
        <p14:creationId xmlns:p14="http://schemas.microsoft.com/office/powerpoint/2010/main" val="348077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E8B3-28B5-B74B-A30B-F2A3D99853D7}"/>
              </a:ext>
            </a:extLst>
          </p:cNvPr>
          <p:cNvSpPr>
            <a:spLocks noGrp="1"/>
          </p:cNvSpPr>
          <p:nvPr>
            <p:ph type="title"/>
          </p:nvPr>
        </p:nvSpPr>
        <p:spPr>
          <a:xfrm>
            <a:off x="839788" y="365125"/>
            <a:ext cx="10515600" cy="1325563"/>
          </a:xfrm>
        </p:spPr>
        <p:txBody>
          <a:bodyPr/>
          <a:lstStyle/>
          <a:p>
            <a:r>
              <a:rPr lang="en-US"/>
              <a:t>Click to edit Master title style</a:t>
            </a:r>
            <a:endParaRPr lang="en-CO"/>
          </a:p>
        </p:txBody>
      </p:sp>
      <p:sp>
        <p:nvSpPr>
          <p:cNvPr id="3" name="Text Placeholder 2">
            <a:extLst>
              <a:ext uri="{FF2B5EF4-FFF2-40B4-BE49-F238E27FC236}">
                <a16:creationId xmlns:a16="http://schemas.microsoft.com/office/drawing/2014/main" id="{48D35EF3-954A-FF44-9646-DCA43B3AD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83900C-0EB0-A44D-B37F-CA861211F0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Text Placeholder 4">
            <a:extLst>
              <a:ext uri="{FF2B5EF4-FFF2-40B4-BE49-F238E27FC236}">
                <a16:creationId xmlns:a16="http://schemas.microsoft.com/office/drawing/2014/main" id="{8A9D2F94-2C68-5449-B4D5-A4E390142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A8AE5-7A31-244C-A5D9-B656403F1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7" name="Date Placeholder 6">
            <a:extLst>
              <a:ext uri="{FF2B5EF4-FFF2-40B4-BE49-F238E27FC236}">
                <a16:creationId xmlns:a16="http://schemas.microsoft.com/office/drawing/2014/main" id="{A8CFF587-B8C8-0A41-BF33-C0D3BC2CDD33}"/>
              </a:ext>
            </a:extLst>
          </p:cNvPr>
          <p:cNvSpPr>
            <a:spLocks noGrp="1"/>
          </p:cNvSpPr>
          <p:nvPr>
            <p:ph type="dt" sz="half" idx="10"/>
          </p:nvPr>
        </p:nvSpPr>
        <p:spPr/>
        <p:txBody>
          <a:bodyPr/>
          <a:lstStyle/>
          <a:p>
            <a:fld id="{B80328C3-5AB6-4D4B-9556-0A6DDDD20D49}" type="datetimeFigureOut">
              <a:rPr lang="en-CO" smtClean="0"/>
              <a:t>7/12/21</a:t>
            </a:fld>
            <a:endParaRPr lang="en-CO"/>
          </a:p>
        </p:txBody>
      </p:sp>
      <p:sp>
        <p:nvSpPr>
          <p:cNvPr id="8" name="Footer Placeholder 7">
            <a:extLst>
              <a:ext uri="{FF2B5EF4-FFF2-40B4-BE49-F238E27FC236}">
                <a16:creationId xmlns:a16="http://schemas.microsoft.com/office/drawing/2014/main" id="{2E1373C8-D23C-2548-A9C1-B2A4143471B2}"/>
              </a:ext>
            </a:extLst>
          </p:cNvPr>
          <p:cNvSpPr>
            <a:spLocks noGrp="1"/>
          </p:cNvSpPr>
          <p:nvPr>
            <p:ph type="ftr" sz="quarter" idx="11"/>
          </p:nvPr>
        </p:nvSpPr>
        <p:spPr/>
        <p:txBody>
          <a:bodyPr/>
          <a:lstStyle/>
          <a:p>
            <a:endParaRPr lang="en-CO"/>
          </a:p>
        </p:txBody>
      </p:sp>
      <p:sp>
        <p:nvSpPr>
          <p:cNvPr id="9" name="Slide Number Placeholder 8">
            <a:extLst>
              <a:ext uri="{FF2B5EF4-FFF2-40B4-BE49-F238E27FC236}">
                <a16:creationId xmlns:a16="http://schemas.microsoft.com/office/drawing/2014/main" id="{3756D157-2002-9A46-8509-255508F165A0}"/>
              </a:ext>
            </a:extLst>
          </p:cNvPr>
          <p:cNvSpPr>
            <a:spLocks noGrp="1"/>
          </p:cNvSpPr>
          <p:nvPr>
            <p:ph type="sldNum" sz="quarter" idx="12"/>
          </p:nvPr>
        </p:nvSpPr>
        <p:spPr/>
        <p:txBody>
          <a:bodyPr/>
          <a:lstStyle/>
          <a:p>
            <a:fld id="{566A5E0C-CF8A-FF45-A733-3601B695BB12}" type="slidenum">
              <a:rPr lang="en-CO" smtClean="0"/>
              <a:t>‹#›</a:t>
            </a:fld>
            <a:endParaRPr lang="en-CO"/>
          </a:p>
        </p:txBody>
      </p:sp>
    </p:spTree>
    <p:extLst>
      <p:ext uri="{BB962C8B-B14F-4D97-AF65-F5344CB8AC3E}">
        <p14:creationId xmlns:p14="http://schemas.microsoft.com/office/powerpoint/2010/main" val="99274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5917-D600-8648-A19F-548BA83351BD}"/>
              </a:ext>
            </a:extLst>
          </p:cNvPr>
          <p:cNvSpPr>
            <a:spLocks noGrp="1"/>
          </p:cNvSpPr>
          <p:nvPr>
            <p:ph type="title"/>
          </p:nvPr>
        </p:nvSpPr>
        <p:spPr/>
        <p:txBody>
          <a:bodyPr/>
          <a:lstStyle/>
          <a:p>
            <a:r>
              <a:rPr lang="en-US"/>
              <a:t>Click to edit Master title style</a:t>
            </a:r>
            <a:endParaRPr lang="en-CO"/>
          </a:p>
        </p:txBody>
      </p:sp>
      <p:sp>
        <p:nvSpPr>
          <p:cNvPr id="3" name="Date Placeholder 2">
            <a:extLst>
              <a:ext uri="{FF2B5EF4-FFF2-40B4-BE49-F238E27FC236}">
                <a16:creationId xmlns:a16="http://schemas.microsoft.com/office/drawing/2014/main" id="{D4528828-00D5-A54E-99F2-C29B44DFCD03}"/>
              </a:ext>
            </a:extLst>
          </p:cNvPr>
          <p:cNvSpPr>
            <a:spLocks noGrp="1"/>
          </p:cNvSpPr>
          <p:nvPr>
            <p:ph type="dt" sz="half" idx="10"/>
          </p:nvPr>
        </p:nvSpPr>
        <p:spPr/>
        <p:txBody>
          <a:bodyPr/>
          <a:lstStyle/>
          <a:p>
            <a:fld id="{B80328C3-5AB6-4D4B-9556-0A6DDDD20D49}" type="datetimeFigureOut">
              <a:rPr lang="en-CO" smtClean="0"/>
              <a:t>7/12/21</a:t>
            </a:fld>
            <a:endParaRPr lang="en-CO"/>
          </a:p>
        </p:txBody>
      </p:sp>
      <p:sp>
        <p:nvSpPr>
          <p:cNvPr id="4" name="Footer Placeholder 3">
            <a:extLst>
              <a:ext uri="{FF2B5EF4-FFF2-40B4-BE49-F238E27FC236}">
                <a16:creationId xmlns:a16="http://schemas.microsoft.com/office/drawing/2014/main" id="{A68CB5BA-6B33-5B4A-9FF1-08675CE03B1D}"/>
              </a:ext>
            </a:extLst>
          </p:cNvPr>
          <p:cNvSpPr>
            <a:spLocks noGrp="1"/>
          </p:cNvSpPr>
          <p:nvPr>
            <p:ph type="ftr" sz="quarter" idx="11"/>
          </p:nvPr>
        </p:nvSpPr>
        <p:spPr/>
        <p:txBody>
          <a:bodyPr/>
          <a:lstStyle/>
          <a:p>
            <a:endParaRPr lang="en-CO"/>
          </a:p>
        </p:txBody>
      </p:sp>
      <p:sp>
        <p:nvSpPr>
          <p:cNvPr id="5" name="Slide Number Placeholder 4">
            <a:extLst>
              <a:ext uri="{FF2B5EF4-FFF2-40B4-BE49-F238E27FC236}">
                <a16:creationId xmlns:a16="http://schemas.microsoft.com/office/drawing/2014/main" id="{F3F50D31-D5F7-AD45-BEFE-9CD191A50F63}"/>
              </a:ext>
            </a:extLst>
          </p:cNvPr>
          <p:cNvSpPr>
            <a:spLocks noGrp="1"/>
          </p:cNvSpPr>
          <p:nvPr>
            <p:ph type="sldNum" sz="quarter" idx="12"/>
          </p:nvPr>
        </p:nvSpPr>
        <p:spPr/>
        <p:txBody>
          <a:bodyPr/>
          <a:lstStyle/>
          <a:p>
            <a:fld id="{566A5E0C-CF8A-FF45-A733-3601B695BB12}" type="slidenum">
              <a:rPr lang="en-CO" smtClean="0"/>
              <a:t>‹#›</a:t>
            </a:fld>
            <a:endParaRPr lang="en-CO"/>
          </a:p>
        </p:txBody>
      </p:sp>
    </p:spTree>
    <p:extLst>
      <p:ext uri="{BB962C8B-B14F-4D97-AF65-F5344CB8AC3E}">
        <p14:creationId xmlns:p14="http://schemas.microsoft.com/office/powerpoint/2010/main" val="126234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2630F-7344-3F4C-87E3-61CC5E29943B}"/>
              </a:ext>
            </a:extLst>
          </p:cNvPr>
          <p:cNvSpPr>
            <a:spLocks noGrp="1"/>
          </p:cNvSpPr>
          <p:nvPr>
            <p:ph type="dt" sz="half" idx="10"/>
          </p:nvPr>
        </p:nvSpPr>
        <p:spPr/>
        <p:txBody>
          <a:bodyPr/>
          <a:lstStyle/>
          <a:p>
            <a:fld id="{B80328C3-5AB6-4D4B-9556-0A6DDDD20D49}" type="datetimeFigureOut">
              <a:rPr lang="en-CO" smtClean="0"/>
              <a:t>7/12/21</a:t>
            </a:fld>
            <a:endParaRPr lang="en-CO"/>
          </a:p>
        </p:txBody>
      </p:sp>
      <p:sp>
        <p:nvSpPr>
          <p:cNvPr id="3" name="Footer Placeholder 2">
            <a:extLst>
              <a:ext uri="{FF2B5EF4-FFF2-40B4-BE49-F238E27FC236}">
                <a16:creationId xmlns:a16="http://schemas.microsoft.com/office/drawing/2014/main" id="{14BEF002-A117-9944-A40A-8DA79F9F230A}"/>
              </a:ext>
            </a:extLst>
          </p:cNvPr>
          <p:cNvSpPr>
            <a:spLocks noGrp="1"/>
          </p:cNvSpPr>
          <p:nvPr>
            <p:ph type="ftr" sz="quarter" idx="11"/>
          </p:nvPr>
        </p:nvSpPr>
        <p:spPr/>
        <p:txBody>
          <a:bodyPr/>
          <a:lstStyle/>
          <a:p>
            <a:endParaRPr lang="en-CO"/>
          </a:p>
        </p:txBody>
      </p:sp>
      <p:sp>
        <p:nvSpPr>
          <p:cNvPr id="4" name="Slide Number Placeholder 3">
            <a:extLst>
              <a:ext uri="{FF2B5EF4-FFF2-40B4-BE49-F238E27FC236}">
                <a16:creationId xmlns:a16="http://schemas.microsoft.com/office/drawing/2014/main" id="{B76AAB80-565A-FA44-956A-5AB11BA28EBE}"/>
              </a:ext>
            </a:extLst>
          </p:cNvPr>
          <p:cNvSpPr>
            <a:spLocks noGrp="1"/>
          </p:cNvSpPr>
          <p:nvPr>
            <p:ph type="sldNum" sz="quarter" idx="12"/>
          </p:nvPr>
        </p:nvSpPr>
        <p:spPr/>
        <p:txBody>
          <a:bodyPr/>
          <a:lstStyle/>
          <a:p>
            <a:fld id="{566A5E0C-CF8A-FF45-A733-3601B695BB12}" type="slidenum">
              <a:rPr lang="en-CO" smtClean="0"/>
              <a:t>‹#›</a:t>
            </a:fld>
            <a:endParaRPr lang="en-CO"/>
          </a:p>
        </p:txBody>
      </p:sp>
    </p:spTree>
    <p:extLst>
      <p:ext uri="{BB962C8B-B14F-4D97-AF65-F5344CB8AC3E}">
        <p14:creationId xmlns:p14="http://schemas.microsoft.com/office/powerpoint/2010/main" val="362460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F830-4B1D-BD44-B4ED-D50EA7A7B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Content Placeholder 2">
            <a:extLst>
              <a:ext uri="{FF2B5EF4-FFF2-40B4-BE49-F238E27FC236}">
                <a16:creationId xmlns:a16="http://schemas.microsoft.com/office/drawing/2014/main" id="{1E83BBE7-5C3F-1249-A1DB-DA5327145C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Text Placeholder 3">
            <a:extLst>
              <a:ext uri="{FF2B5EF4-FFF2-40B4-BE49-F238E27FC236}">
                <a16:creationId xmlns:a16="http://schemas.microsoft.com/office/drawing/2014/main" id="{1B45DFA9-15F8-634F-BC3C-2649273E2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A91D06-87E5-C44D-B829-E7DBBA2792E0}"/>
              </a:ext>
            </a:extLst>
          </p:cNvPr>
          <p:cNvSpPr>
            <a:spLocks noGrp="1"/>
          </p:cNvSpPr>
          <p:nvPr>
            <p:ph type="dt" sz="half" idx="10"/>
          </p:nvPr>
        </p:nvSpPr>
        <p:spPr/>
        <p:txBody>
          <a:bodyPr/>
          <a:lstStyle/>
          <a:p>
            <a:fld id="{B80328C3-5AB6-4D4B-9556-0A6DDDD20D49}" type="datetimeFigureOut">
              <a:rPr lang="en-CO" smtClean="0"/>
              <a:t>7/12/21</a:t>
            </a:fld>
            <a:endParaRPr lang="en-CO"/>
          </a:p>
        </p:txBody>
      </p:sp>
      <p:sp>
        <p:nvSpPr>
          <p:cNvPr id="6" name="Footer Placeholder 5">
            <a:extLst>
              <a:ext uri="{FF2B5EF4-FFF2-40B4-BE49-F238E27FC236}">
                <a16:creationId xmlns:a16="http://schemas.microsoft.com/office/drawing/2014/main" id="{76FDB748-C462-2B41-BBC5-5DC5FA6891BD}"/>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05FA3E74-E521-B047-AEA0-B65AEDE90EE3}"/>
              </a:ext>
            </a:extLst>
          </p:cNvPr>
          <p:cNvSpPr>
            <a:spLocks noGrp="1"/>
          </p:cNvSpPr>
          <p:nvPr>
            <p:ph type="sldNum" sz="quarter" idx="12"/>
          </p:nvPr>
        </p:nvSpPr>
        <p:spPr/>
        <p:txBody>
          <a:bodyPr/>
          <a:lstStyle/>
          <a:p>
            <a:fld id="{566A5E0C-CF8A-FF45-A733-3601B695BB12}" type="slidenum">
              <a:rPr lang="en-CO" smtClean="0"/>
              <a:t>‹#›</a:t>
            </a:fld>
            <a:endParaRPr lang="en-CO"/>
          </a:p>
        </p:txBody>
      </p:sp>
    </p:spTree>
    <p:extLst>
      <p:ext uri="{BB962C8B-B14F-4D97-AF65-F5344CB8AC3E}">
        <p14:creationId xmlns:p14="http://schemas.microsoft.com/office/powerpoint/2010/main" val="372662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54D5-E05F-3149-BB29-4358E15E7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Picture Placeholder 2">
            <a:extLst>
              <a:ext uri="{FF2B5EF4-FFF2-40B4-BE49-F238E27FC236}">
                <a16:creationId xmlns:a16="http://schemas.microsoft.com/office/drawing/2014/main" id="{0110599A-04EE-4F4D-BE47-613F236706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O"/>
          </a:p>
        </p:txBody>
      </p:sp>
      <p:sp>
        <p:nvSpPr>
          <p:cNvPr id="4" name="Text Placeholder 3">
            <a:extLst>
              <a:ext uri="{FF2B5EF4-FFF2-40B4-BE49-F238E27FC236}">
                <a16:creationId xmlns:a16="http://schemas.microsoft.com/office/drawing/2014/main" id="{AF3D665E-22A5-DE41-876B-E7594D1BF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8D9BD-EC7F-B241-AAFB-9BAEE1979A92}"/>
              </a:ext>
            </a:extLst>
          </p:cNvPr>
          <p:cNvSpPr>
            <a:spLocks noGrp="1"/>
          </p:cNvSpPr>
          <p:nvPr>
            <p:ph type="dt" sz="half" idx="10"/>
          </p:nvPr>
        </p:nvSpPr>
        <p:spPr/>
        <p:txBody>
          <a:bodyPr/>
          <a:lstStyle/>
          <a:p>
            <a:fld id="{B80328C3-5AB6-4D4B-9556-0A6DDDD20D49}" type="datetimeFigureOut">
              <a:rPr lang="en-CO" smtClean="0"/>
              <a:t>7/12/21</a:t>
            </a:fld>
            <a:endParaRPr lang="en-CO"/>
          </a:p>
        </p:txBody>
      </p:sp>
      <p:sp>
        <p:nvSpPr>
          <p:cNvPr id="6" name="Footer Placeholder 5">
            <a:extLst>
              <a:ext uri="{FF2B5EF4-FFF2-40B4-BE49-F238E27FC236}">
                <a16:creationId xmlns:a16="http://schemas.microsoft.com/office/drawing/2014/main" id="{C914C946-48DA-194C-8FD6-161D94C13DB2}"/>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8CD04EC4-A49A-CF48-949F-9BC136C8AB90}"/>
              </a:ext>
            </a:extLst>
          </p:cNvPr>
          <p:cNvSpPr>
            <a:spLocks noGrp="1"/>
          </p:cNvSpPr>
          <p:nvPr>
            <p:ph type="sldNum" sz="quarter" idx="12"/>
          </p:nvPr>
        </p:nvSpPr>
        <p:spPr/>
        <p:txBody>
          <a:bodyPr/>
          <a:lstStyle/>
          <a:p>
            <a:fld id="{566A5E0C-CF8A-FF45-A733-3601B695BB12}" type="slidenum">
              <a:rPr lang="en-CO" smtClean="0"/>
              <a:t>‹#›</a:t>
            </a:fld>
            <a:endParaRPr lang="en-CO"/>
          </a:p>
        </p:txBody>
      </p:sp>
    </p:spTree>
    <p:extLst>
      <p:ext uri="{BB962C8B-B14F-4D97-AF65-F5344CB8AC3E}">
        <p14:creationId xmlns:p14="http://schemas.microsoft.com/office/powerpoint/2010/main" val="131063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3120C-8662-E14B-A68D-8485700099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O"/>
          </a:p>
        </p:txBody>
      </p:sp>
      <p:sp>
        <p:nvSpPr>
          <p:cNvPr id="3" name="Text Placeholder 2">
            <a:extLst>
              <a:ext uri="{FF2B5EF4-FFF2-40B4-BE49-F238E27FC236}">
                <a16:creationId xmlns:a16="http://schemas.microsoft.com/office/drawing/2014/main" id="{5F10A1E6-3C0E-D54E-A7DD-08EF27F8D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89CB7022-A81F-234D-BEE0-A6DAB72A5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328C3-5AB6-4D4B-9556-0A6DDDD20D49}" type="datetimeFigureOut">
              <a:rPr lang="en-CO" smtClean="0"/>
              <a:t>7/12/21</a:t>
            </a:fld>
            <a:endParaRPr lang="en-CO"/>
          </a:p>
        </p:txBody>
      </p:sp>
      <p:sp>
        <p:nvSpPr>
          <p:cNvPr id="5" name="Footer Placeholder 4">
            <a:extLst>
              <a:ext uri="{FF2B5EF4-FFF2-40B4-BE49-F238E27FC236}">
                <a16:creationId xmlns:a16="http://schemas.microsoft.com/office/drawing/2014/main" id="{78F1C496-0AD5-5A4B-9A40-A8994AA63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O"/>
          </a:p>
        </p:txBody>
      </p:sp>
      <p:sp>
        <p:nvSpPr>
          <p:cNvPr id="6" name="Slide Number Placeholder 5">
            <a:extLst>
              <a:ext uri="{FF2B5EF4-FFF2-40B4-BE49-F238E27FC236}">
                <a16:creationId xmlns:a16="http://schemas.microsoft.com/office/drawing/2014/main" id="{FC6750D8-224B-A046-ADAF-2D7162D74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A5E0C-CF8A-FF45-A733-3601B695BB12}" type="slidenum">
              <a:rPr lang="en-CO" smtClean="0"/>
              <a:t>‹#›</a:t>
            </a:fld>
            <a:endParaRPr lang="en-CO"/>
          </a:p>
        </p:txBody>
      </p:sp>
    </p:spTree>
    <p:extLst>
      <p:ext uri="{BB962C8B-B14F-4D97-AF65-F5344CB8AC3E}">
        <p14:creationId xmlns:p14="http://schemas.microsoft.com/office/powerpoint/2010/main" val="4122949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toronto.ca/dataset/neighbourhood-crime-rates/" TargetMode="External"/><Relationship Id="rId2" Type="http://schemas.openxmlformats.org/officeDocument/2006/relationships/hyperlink" Target="https://www.kaggle.com/youssef19/toronto-neighborhoods-inforam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B737-D46A-494A-8685-7BF24A4C49F8}"/>
              </a:ext>
            </a:extLst>
          </p:cNvPr>
          <p:cNvSpPr>
            <a:spLocks noGrp="1"/>
          </p:cNvSpPr>
          <p:nvPr>
            <p:ph type="ctrTitle"/>
          </p:nvPr>
        </p:nvSpPr>
        <p:spPr/>
        <p:txBody>
          <a:bodyPr/>
          <a:lstStyle/>
          <a:p>
            <a:r>
              <a:rPr lang="en-US" dirty="0"/>
              <a:t>Toronto Neighborhood Recommender System</a:t>
            </a:r>
            <a:endParaRPr lang="en-CO" dirty="0"/>
          </a:p>
        </p:txBody>
      </p:sp>
      <p:sp>
        <p:nvSpPr>
          <p:cNvPr id="3" name="Subtitle 2">
            <a:extLst>
              <a:ext uri="{FF2B5EF4-FFF2-40B4-BE49-F238E27FC236}">
                <a16:creationId xmlns:a16="http://schemas.microsoft.com/office/drawing/2014/main" id="{0631E145-9EE0-E74E-A6D5-BE57CE25C197}"/>
              </a:ext>
            </a:extLst>
          </p:cNvPr>
          <p:cNvSpPr>
            <a:spLocks noGrp="1"/>
          </p:cNvSpPr>
          <p:nvPr>
            <p:ph type="subTitle" idx="1"/>
          </p:nvPr>
        </p:nvSpPr>
        <p:spPr/>
        <p:txBody>
          <a:bodyPr/>
          <a:lstStyle/>
          <a:p>
            <a:r>
              <a:rPr lang="en-CO" dirty="0"/>
              <a:t>Alejandro Rojas</a:t>
            </a:r>
          </a:p>
          <a:p>
            <a:r>
              <a:rPr lang="en-CO" dirty="0"/>
              <a:t>Coursera Capstone Project</a:t>
            </a:r>
          </a:p>
        </p:txBody>
      </p:sp>
      <p:grpSp>
        <p:nvGrpSpPr>
          <p:cNvPr id="9" name="Group 8">
            <a:extLst>
              <a:ext uri="{FF2B5EF4-FFF2-40B4-BE49-F238E27FC236}">
                <a16:creationId xmlns:a16="http://schemas.microsoft.com/office/drawing/2014/main" id="{3181B945-A0BC-DE43-AB23-3B5C94A1984B}"/>
              </a:ext>
            </a:extLst>
          </p:cNvPr>
          <p:cNvGrpSpPr/>
          <p:nvPr/>
        </p:nvGrpSpPr>
        <p:grpSpPr>
          <a:xfrm>
            <a:off x="1" y="6536266"/>
            <a:ext cx="12191998" cy="321734"/>
            <a:chOff x="1" y="6536266"/>
            <a:chExt cx="12191998" cy="321734"/>
          </a:xfrm>
        </p:grpSpPr>
        <p:sp>
          <p:nvSpPr>
            <p:cNvPr id="5" name="Rectangle 4">
              <a:extLst>
                <a:ext uri="{FF2B5EF4-FFF2-40B4-BE49-F238E27FC236}">
                  <a16:creationId xmlns:a16="http://schemas.microsoft.com/office/drawing/2014/main" id="{FBACFB53-D49C-894D-B160-A7BC63961D81}"/>
                </a:ext>
              </a:extLst>
            </p:cNvPr>
            <p:cNvSpPr/>
            <p:nvPr/>
          </p:nvSpPr>
          <p:spPr>
            <a:xfrm>
              <a:off x="1" y="6536267"/>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8" name="Rectangle 7">
              <a:extLst>
                <a:ext uri="{FF2B5EF4-FFF2-40B4-BE49-F238E27FC236}">
                  <a16:creationId xmlns:a16="http://schemas.microsoft.com/office/drawing/2014/main" id="{35A03696-7096-3A43-991F-4C6B04DF6DB3}"/>
                </a:ext>
              </a:extLst>
            </p:cNvPr>
            <p:cNvSpPr/>
            <p:nvPr/>
          </p:nvSpPr>
          <p:spPr>
            <a:xfrm>
              <a:off x="10037735" y="6536266"/>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spTree>
    <p:extLst>
      <p:ext uri="{BB962C8B-B14F-4D97-AF65-F5344CB8AC3E}">
        <p14:creationId xmlns:p14="http://schemas.microsoft.com/office/powerpoint/2010/main" val="4209557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1CCF-1E2B-5E4C-A15B-970658657D6D}"/>
              </a:ext>
            </a:extLst>
          </p:cNvPr>
          <p:cNvSpPr>
            <a:spLocks noGrp="1"/>
          </p:cNvSpPr>
          <p:nvPr>
            <p:ph type="title"/>
          </p:nvPr>
        </p:nvSpPr>
        <p:spPr/>
        <p:txBody>
          <a:bodyPr/>
          <a:lstStyle/>
          <a:p>
            <a:r>
              <a:rPr lang="en-CO" dirty="0"/>
              <a:t>Introduction</a:t>
            </a:r>
          </a:p>
        </p:txBody>
      </p:sp>
      <p:sp>
        <p:nvSpPr>
          <p:cNvPr id="3" name="Content Placeholder 2">
            <a:extLst>
              <a:ext uri="{FF2B5EF4-FFF2-40B4-BE49-F238E27FC236}">
                <a16:creationId xmlns:a16="http://schemas.microsoft.com/office/drawing/2014/main" id="{6865DF27-D44C-9C4E-A780-2BC9DA8BBE26}"/>
              </a:ext>
            </a:extLst>
          </p:cNvPr>
          <p:cNvSpPr>
            <a:spLocks noGrp="1"/>
          </p:cNvSpPr>
          <p:nvPr>
            <p:ph idx="1"/>
          </p:nvPr>
        </p:nvSpPr>
        <p:spPr/>
        <p:txBody>
          <a:bodyPr/>
          <a:lstStyle/>
          <a:p>
            <a:r>
              <a:rPr lang="en-US" dirty="0"/>
              <a:t>Imagine we want to create an app that is able to recommend neighborhoods based on specific requests: Population, employers, type of venues? </a:t>
            </a:r>
          </a:p>
          <a:p>
            <a:r>
              <a:rPr lang="en-US" dirty="0"/>
              <a:t>For example, someone who wants to start a new business: A new </a:t>
            </a:r>
            <a:r>
              <a:rPr lang="en-US" dirty="0" err="1"/>
              <a:t>italian</a:t>
            </a:r>
            <a:r>
              <a:rPr lang="en-US" dirty="0"/>
              <a:t> restaurant?</a:t>
            </a:r>
          </a:p>
          <a:p>
            <a:pPr lvl="1"/>
            <a:r>
              <a:rPr lang="en-US" dirty="0"/>
              <a:t>High population, </a:t>
            </a:r>
          </a:p>
          <a:p>
            <a:pPr lvl="1"/>
            <a:r>
              <a:rPr lang="en-US" dirty="0"/>
              <a:t>Low number of restaurants so less competition and a decent number of parks to get customers when they go out for a walk</a:t>
            </a:r>
            <a:endParaRPr lang="en-CO" dirty="0"/>
          </a:p>
        </p:txBody>
      </p:sp>
      <p:pic>
        <p:nvPicPr>
          <p:cNvPr id="1026" name="Picture 2" descr="Pizza free icon">
            <a:extLst>
              <a:ext uri="{FF2B5EF4-FFF2-40B4-BE49-F238E27FC236}">
                <a16:creationId xmlns:a16="http://schemas.microsoft.com/office/drawing/2014/main" id="{3CC5E6F9-D369-EF46-B3A3-34325F394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202" y="4765675"/>
            <a:ext cx="1727200" cy="17272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90E2A7C2-3E55-7846-BE7B-F1D73703CC53}"/>
              </a:ext>
            </a:extLst>
          </p:cNvPr>
          <p:cNvGrpSpPr/>
          <p:nvPr/>
        </p:nvGrpSpPr>
        <p:grpSpPr>
          <a:xfrm>
            <a:off x="1" y="6536266"/>
            <a:ext cx="12191998" cy="321734"/>
            <a:chOff x="1" y="6536266"/>
            <a:chExt cx="12191998" cy="321734"/>
          </a:xfrm>
        </p:grpSpPr>
        <p:sp>
          <p:nvSpPr>
            <p:cNvPr id="6" name="Rectangle 5">
              <a:extLst>
                <a:ext uri="{FF2B5EF4-FFF2-40B4-BE49-F238E27FC236}">
                  <a16:creationId xmlns:a16="http://schemas.microsoft.com/office/drawing/2014/main" id="{5ADBA8FF-E7E1-0D44-9D2F-F4EF1FFD44ED}"/>
                </a:ext>
              </a:extLst>
            </p:cNvPr>
            <p:cNvSpPr/>
            <p:nvPr/>
          </p:nvSpPr>
          <p:spPr>
            <a:xfrm>
              <a:off x="1" y="6536267"/>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7" name="Rectangle 6">
              <a:extLst>
                <a:ext uri="{FF2B5EF4-FFF2-40B4-BE49-F238E27FC236}">
                  <a16:creationId xmlns:a16="http://schemas.microsoft.com/office/drawing/2014/main" id="{48D05AE2-A9BE-7B4C-8747-BFBE65A566C5}"/>
                </a:ext>
              </a:extLst>
            </p:cNvPr>
            <p:cNvSpPr/>
            <p:nvPr/>
          </p:nvSpPr>
          <p:spPr>
            <a:xfrm>
              <a:off x="10037735" y="6536266"/>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spTree>
    <p:extLst>
      <p:ext uri="{BB962C8B-B14F-4D97-AF65-F5344CB8AC3E}">
        <p14:creationId xmlns:p14="http://schemas.microsoft.com/office/powerpoint/2010/main" val="154910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E514-0ED9-A448-9E98-0A8B998BF0A1}"/>
              </a:ext>
            </a:extLst>
          </p:cNvPr>
          <p:cNvSpPr>
            <a:spLocks noGrp="1"/>
          </p:cNvSpPr>
          <p:nvPr>
            <p:ph type="title"/>
          </p:nvPr>
        </p:nvSpPr>
        <p:spPr/>
        <p:txBody>
          <a:bodyPr/>
          <a:lstStyle/>
          <a:p>
            <a:r>
              <a:rPr lang="en-CO" dirty="0"/>
              <a:t>Introduction</a:t>
            </a:r>
          </a:p>
        </p:txBody>
      </p:sp>
      <p:sp>
        <p:nvSpPr>
          <p:cNvPr id="3" name="Content Placeholder 2">
            <a:extLst>
              <a:ext uri="{FF2B5EF4-FFF2-40B4-BE49-F238E27FC236}">
                <a16:creationId xmlns:a16="http://schemas.microsoft.com/office/drawing/2014/main" id="{0933535A-D102-EC46-812C-EB320274F803}"/>
              </a:ext>
            </a:extLst>
          </p:cNvPr>
          <p:cNvSpPr>
            <a:spLocks noGrp="1"/>
          </p:cNvSpPr>
          <p:nvPr>
            <p:ph idx="1"/>
          </p:nvPr>
        </p:nvSpPr>
        <p:spPr/>
        <p:txBody>
          <a:bodyPr/>
          <a:lstStyle/>
          <a:p>
            <a:r>
              <a:rPr lang="en-CO" dirty="0"/>
              <a:t>We want to offer a different approach to the usual neighborhood recommendation forums, where you have to read each of the users opinions. </a:t>
            </a:r>
          </a:p>
          <a:p>
            <a:r>
              <a:rPr lang="en-CO" dirty="0"/>
              <a:t>Here, you will add a rating to each of the venues you would like in a neighborhood and we will show up a recommendation based on those ratings.</a:t>
            </a:r>
          </a:p>
        </p:txBody>
      </p:sp>
      <p:pic>
        <p:nvPicPr>
          <p:cNvPr id="2050" name="Picture 2" descr="Social media free icon">
            <a:extLst>
              <a:ext uri="{FF2B5EF4-FFF2-40B4-BE49-F238E27FC236}">
                <a16:creationId xmlns:a16="http://schemas.microsoft.com/office/drawing/2014/main" id="{5720292D-AE59-1546-B926-EDFE3E6BB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668" y="4266143"/>
            <a:ext cx="2226732" cy="222673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8BC50346-3A21-CF43-801A-5CC48B886BD4}"/>
              </a:ext>
            </a:extLst>
          </p:cNvPr>
          <p:cNvGrpSpPr/>
          <p:nvPr/>
        </p:nvGrpSpPr>
        <p:grpSpPr>
          <a:xfrm>
            <a:off x="1" y="6536266"/>
            <a:ext cx="12191998" cy="321734"/>
            <a:chOff x="1" y="6536266"/>
            <a:chExt cx="12191998" cy="321734"/>
          </a:xfrm>
        </p:grpSpPr>
        <p:sp>
          <p:nvSpPr>
            <p:cNvPr id="6" name="Rectangle 5">
              <a:extLst>
                <a:ext uri="{FF2B5EF4-FFF2-40B4-BE49-F238E27FC236}">
                  <a16:creationId xmlns:a16="http://schemas.microsoft.com/office/drawing/2014/main" id="{A02FE8CD-63D8-3843-ADB6-19D629C0773F}"/>
                </a:ext>
              </a:extLst>
            </p:cNvPr>
            <p:cNvSpPr/>
            <p:nvPr/>
          </p:nvSpPr>
          <p:spPr>
            <a:xfrm>
              <a:off x="1" y="6536267"/>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7" name="Rectangle 6">
              <a:extLst>
                <a:ext uri="{FF2B5EF4-FFF2-40B4-BE49-F238E27FC236}">
                  <a16:creationId xmlns:a16="http://schemas.microsoft.com/office/drawing/2014/main" id="{AD6ECB60-D7D3-384D-BB97-E38506A96C8F}"/>
                </a:ext>
              </a:extLst>
            </p:cNvPr>
            <p:cNvSpPr/>
            <p:nvPr/>
          </p:nvSpPr>
          <p:spPr>
            <a:xfrm>
              <a:off x="10037735" y="6536266"/>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spTree>
    <p:extLst>
      <p:ext uri="{BB962C8B-B14F-4D97-AF65-F5344CB8AC3E}">
        <p14:creationId xmlns:p14="http://schemas.microsoft.com/office/powerpoint/2010/main" val="186773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E1FE-F7CC-314B-B6F6-940420113753}"/>
              </a:ext>
            </a:extLst>
          </p:cNvPr>
          <p:cNvSpPr>
            <a:spLocks noGrp="1"/>
          </p:cNvSpPr>
          <p:nvPr>
            <p:ph type="title"/>
          </p:nvPr>
        </p:nvSpPr>
        <p:spPr/>
        <p:txBody>
          <a:bodyPr/>
          <a:lstStyle/>
          <a:p>
            <a:r>
              <a:rPr lang="en-CO" dirty="0"/>
              <a:t>Data</a:t>
            </a:r>
          </a:p>
        </p:txBody>
      </p:sp>
      <p:sp>
        <p:nvSpPr>
          <p:cNvPr id="3" name="Content Placeholder 2">
            <a:extLst>
              <a:ext uri="{FF2B5EF4-FFF2-40B4-BE49-F238E27FC236}">
                <a16:creationId xmlns:a16="http://schemas.microsoft.com/office/drawing/2014/main" id="{9AA07C78-DD5A-6640-872D-315A827317CB}"/>
              </a:ext>
            </a:extLst>
          </p:cNvPr>
          <p:cNvSpPr>
            <a:spLocks noGrp="1"/>
          </p:cNvSpPr>
          <p:nvPr>
            <p:ph idx="1"/>
          </p:nvPr>
        </p:nvSpPr>
        <p:spPr/>
        <p:txBody>
          <a:bodyPr/>
          <a:lstStyle/>
          <a:p>
            <a:r>
              <a:rPr lang="en-CO" dirty="0"/>
              <a:t>Toronto neighborhoods from </a:t>
            </a:r>
            <a:r>
              <a:rPr lang="en-CO" dirty="0">
                <a:hlinkClick r:id="rId2"/>
              </a:rPr>
              <a:t>kaggle</a:t>
            </a:r>
            <a:endParaRPr lang="en-CO" dirty="0"/>
          </a:p>
          <a:p>
            <a:endParaRPr lang="en-CO" dirty="0"/>
          </a:p>
          <a:p>
            <a:r>
              <a:rPr lang="en-CO" dirty="0"/>
              <a:t>Foursquare API venue data</a:t>
            </a:r>
          </a:p>
          <a:p>
            <a:endParaRPr lang="en-CO" dirty="0"/>
          </a:p>
          <a:p>
            <a:r>
              <a:rPr lang="en-CO" dirty="0"/>
              <a:t>Toronto crime data fr</a:t>
            </a:r>
            <a:r>
              <a:rPr lang="en-US" dirty="0"/>
              <a:t>om</a:t>
            </a:r>
            <a:r>
              <a:rPr lang="en-CO" dirty="0"/>
              <a:t> </a:t>
            </a:r>
            <a:r>
              <a:rPr lang="en-CO" dirty="0">
                <a:hlinkClick r:id="rId3"/>
              </a:rPr>
              <a:t>open data toronto portal</a:t>
            </a:r>
            <a:endParaRPr lang="en-CO" dirty="0"/>
          </a:p>
        </p:txBody>
      </p:sp>
      <p:grpSp>
        <p:nvGrpSpPr>
          <p:cNvPr id="4" name="Group 3">
            <a:extLst>
              <a:ext uri="{FF2B5EF4-FFF2-40B4-BE49-F238E27FC236}">
                <a16:creationId xmlns:a16="http://schemas.microsoft.com/office/drawing/2014/main" id="{815E7323-83D2-9A49-B921-1718BB7FF6A5}"/>
              </a:ext>
            </a:extLst>
          </p:cNvPr>
          <p:cNvGrpSpPr/>
          <p:nvPr/>
        </p:nvGrpSpPr>
        <p:grpSpPr>
          <a:xfrm>
            <a:off x="1" y="6536266"/>
            <a:ext cx="12191998" cy="321734"/>
            <a:chOff x="1" y="6536266"/>
            <a:chExt cx="12191998" cy="321734"/>
          </a:xfrm>
        </p:grpSpPr>
        <p:sp>
          <p:nvSpPr>
            <p:cNvPr id="5" name="Rectangle 4">
              <a:extLst>
                <a:ext uri="{FF2B5EF4-FFF2-40B4-BE49-F238E27FC236}">
                  <a16:creationId xmlns:a16="http://schemas.microsoft.com/office/drawing/2014/main" id="{16031BB7-D9F2-454E-9975-CA5B0C695205}"/>
                </a:ext>
              </a:extLst>
            </p:cNvPr>
            <p:cNvSpPr/>
            <p:nvPr/>
          </p:nvSpPr>
          <p:spPr>
            <a:xfrm>
              <a:off x="1" y="6536267"/>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 name="Rectangle 5">
              <a:extLst>
                <a:ext uri="{FF2B5EF4-FFF2-40B4-BE49-F238E27FC236}">
                  <a16:creationId xmlns:a16="http://schemas.microsoft.com/office/drawing/2014/main" id="{BA283535-27D1-DF4A-8376-AFAC8D920101}"/>
                </a:ext>
              </a:extLst>
            </p:cNvPr>
            <p:cNvSpPr/>
            <p:nvPr/>
          </p:nvSpPr>
          <p:spPr>
            <a:xfrm>
              <a:off x="10037735" y="6536266"/>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spTree>
    <p:extLst>
      <p:ext uri="{BB962C8B-B14F-4D97-AF65-F5344CB8AC3E}">
        <p14:creationId xmlns:p14="http://schemas.microsoft.com/office/powerpoint/2010/main" val="347484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5945-1426-164A-A6D8-66596179D01E}"/>
              </a:ext>
            </a:extLst>
          </p:cNvPr>
          <p:cNvSpPr>
            <a:spLocks noGrp="1"/>
          </p:cNvSpPr>
          <p:nvPr>
            <p:ph type="title"/>
          </p:nvPr>
        </p:nvSpPr>
        <p:spPr/>
        <p:txBody>
          <a:bodyPr/>
          <a:lstStyle/>
          <a:p>
            <a:r>
              <a:rPr lang="en-CO" dirty="0"/>
              <a:t>Changing neighborhood categories</a:t>
            </a:r>
          </a:p>
        </p:txBody>
      </p:sp>
      <p:sp>
        <p:nvSpPr>
          <p:cNvPr id="3" name="Content Placeholder 2">
            <a:extLst>
              <a:ext uri="{FF2B5EF4-FFF2-40B4-BE49-F238E27FC236}">
                <a16:creationId xmlns:a16="http://schemas.microsoft.com/office/drawing/2014/main" id="{EE51D17B-4462-454C-9494-02CFCF727516}"/>
              </a:ext>
            </a:extLst>
          </p:cNvPr>
          <p:cNvSpPr>
            <a:spLocks noGrp="1"/>
          </p:cNvSpPr>
          <p:nvPr>
            <p:ph idx="1"/>
          </p:nvPr>
        </p:nvSpPr>
        <p:spPr/>
        <p:txBody>
          <a:bodyPr/>
          <a:lstStyle/>
          <a:p>
            <a:r>
              <a:rPr lang="en-CO" dirty="0"/>
              <a:t>Foursquare API includes more than 200 different categories, we grouped them into 18 categories to give more records to each of them and exclude some outliers of venues being too specific (thai resta</a:t>
            </a:r>
            <a:r>
              <a:rPr lang="en-US" dirty="0" err="1"/>
              <a:t>ura</a:t>
            </a:r>
            <a:r>
              <a:rPr lang="en-CO" dirty="0"/>
              <a:t>nt into restaurant). The final categories can be seen below:</a:t>
            </a:r>
          </a:p>
          <a:p>
            <a:r>
              <a:rPr lang="en-US" dirty="0"/>
              <a:t>Arts, Bank , Bar , Beauty , Cafe , Community Center , Education , Fast Food , Gas Station , Groceries , Hotel , Park , Pharmacy , Public Transport , Restaurant , Road , Sports , Store.</a:t>
            </a:r>
          </a:p>
        </p:txBody>
      </p:sp>
      <p:grpSp>
        <p:nvGrpSpPr>
          <p:cNvPr id="4" name="Group 3">
            <a:extLst>
              <a:ext uri="{FF2B5EF4-FFF2-40B4-BE49-F238E27FC236}">
                <a16:creationId xmlns:a16="http://schemas.microsoft.com/office/drawing/2014/main" id="{CACEA377-7858-3B46-8139-3978AF39A5C7}"/>
              </a:ext>
            </a:extLst>
          </p:cNvPr>
          <p:cNvGrpSpPr/>
          <p:nvPr/>
        </p:nvGrpSpPr>
        <p:grpSpPr>
          <a:xfrm>
            <a:off x="1" y="6536266"/>
            <a:ext cx="12191998" cy="321734"/>
            <a:chOff x="1" y="6536266"/>
            <a:chExt cx="12191998" cy="321734"/>
          </a:xfrm>
        </p:grpSpPr>
        <p:sp>
          <p:nvSpPr>
            <p:cNvPr id="5" name="Rectangle 4">
              <a:extLst>
                <a:ext uri="{FF2B5EF4-FFF2-40B4-BE49-F238E27FC236}">
                  <a16:creationId xmlns:a16="http://schemas.microsoft.com/office/drawing/2014/main" id="{AB9E8841-ADE2-2148-AD6A-ECFBA6ECDC1A}"/>
                </a:ext>
              </a:extLst>
            </p:cNvPr>
            <p:cNvSpPr/>
            <p:nvPr/>
          </p:nvSpPr>
          <p:spPr>
            <a:xfrm>
              <a:off x="1" y="6536267"/>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 name="Rectangle 5">
              <a:extLst>
                <a:ext uri="{FF2B5EF4-FFF2-40B4-BE49-F238E27FC236}">
                  <a16:creationId xmlns:a16="http://schemas.microsoft.com/office/drawing/2014/main" id="{24D8C667-D2C2-B44C-8373-D70681EE150A}"/>
                </a:ext>
              </a:extLst>
            </p:cNvPr>
            <p:cNvSpPr/>
            <p:nvPr/>
          </p:nvSpPr>
          <p:spPr>
            <a:xfrm>
              <a:off x="10037735" y="6536266"/>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spTree>
    <p:extLst>
      <p:ext uri="{BB962C8B-B14F-4D97-AF65-F5344CB8AC3E}">
        <p14:creationId xmlns:p14="http://schemas.microsoft.com/office/powerpoint/2010/main" val="146434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F266-496A-3744-B638-9B739A4C313B}"/>
              </a:ext>
            </a:extLst>
          </p:cNvPr>
          <p:cNvSpPr>
            <a:spLocks noGrp="1"/>
          </p:cNvSpPr>
          <p:nvPr>
            <p:ph type="title"/>
          </p:nvPr>
        </p:nvSpPr>
        <p:spPr/>
        <p:txBody>
          <a:bodyPr/>
          <a:lstStyle/>
          <a:p>
            <a:r>
              <a:rPr lang="en-CO" dirty="0"/>
              <a:t>Methodology</a:t>
            </a:r>
          </a:p>
        </p:txBody>
      </p:sp>
      <p:sp>
        <p:nvSpPr>
          <p:cNvPr id="3" name="Content Placeholder 2">
            <a:extLst>
              <a:ext uri="{FF2B5EF4-FFF2-40B4-BE49-F238E27FC236}">
                <a16:creationId xmlns:a16="http://schemas.microsoft.com/office/drawing/2014/main" id="{62F673CB-5AB8-0B44-BF43-28D5FAC53334}"/>
              </a:ext>
            </a:extLst>
          </p:cNvPr>
          <p:cNvSpPr>
            <a:spLocks noGrp="1"/>
          </p:cNvSpPr>
          <p:nvPr>
            <p:ph idx="1"/>
          </p:nvPr>
        </p:nvSpPr>
        <p:spPr/>
        <p:txBody>
          <a:bodyPr/>
          <a:lstStyle/>
          <a:p>
            <a:r>
              <a:rPr lang="en-CO" dirty="0"/>
              <a:t>We used a content based recommender system, using a matrix of the new venue categories with each neighborhood. Weighting it with the ratings (from 1 to 10) any user adds as input, for example:</a:t>
            </a:r>
          </a:p>
          <a:p>
            <a:r>
              <a:rPr lang="en-CO" dirty="0"/>
              <a:t>“I want a place with the following places”</a:t>
            </a:r>
          </a:p>
          <a:p>
            <a:pPr lvl="1"/>
            <a:r>
              <a:rPr lang="en-CO" dirty="0"/>
              <a:t>Arts: 10 score</a:t>
            </a:r>
          </a:p>
          <a:p>
            <a:pPr lvl="1"/>
            <a:r>
              <a:rPr lang="en-CO" dirty="0"/>
              <a:t>Sports: 5 score</a:t>
            </a:r>
          </a:p>
          <a:p>
            <a:pPr lvl="1"/>
            <a:r>
              <a:rPr lang="en-CO" dirty="0"/>
              <a:t>Bank: 2 score</a:t>
            </a:r>
          </a:p>
        </p:txBody>
      </p:sp>
      <p:grpSp>
        <p:nvGrpSpPr>
          <p:cNvPr id="4" name="Group 3">
            <a:extLst>
              <a:ext uri="{FF2B5EF4-FFF2-40B4-BE49-F238E27FC236}">
                <a16:creationId xmlns:a16="http://schemas.microsoft.com/office/drawing/2014/main" id="{B3C46073-E07D-5747-9588-CE5957224FEC}"/>
              </a:ext>
            </a:extLst>
          </p:cNvPr>
          <p:cNvGrpSpPr/>
          <p:nvPr/>
        </p:nvGrpSpPr>
        <p:grpSpPr>
          <a:xfrm>
            <a:off x="1" y="6536266"/>
            <a:ext cx="12191998" cy="321734"/>
            <a:chOff x="1" y="6536266"/>
            <a:chExt cx="12191998" cy="321734"/>
          </a:xfrm>
        </p:grpSpPr>
        <p:sp>
          <p:nvSpPr>
            <p:cNvPr id="5" name="Rectangle 4">
              <a:extLst>
                <a:ext uri="{FF2B5EF4-FFF2-40B4-BE49-F238E27FC236}">
                  <a16:creationId xmlns:a16="http://schemas.microsoft.com/office/drawing/2014/main" id="{0D4E5FEB-5279-C647-9E31-CDDF142BB8B8}"/>
                </a:ext>
              </a:extLst>
            </p:cNvPr>
            <p:cNvSpPr/>
            <p:nvPr/>
          </p:nvSpPr>
          <p:spPr>
            <a:xfrm>
              <a:off x="1" y="6536267"/>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 name="Rectangle 5">
              <a:extLst>
                <a:ext uri="{FF2B5EF4-FFF2-40B4-BE49-F238E27FC236}">
                  <a16:creationId xmlns:a16="http://schemas.microsoft.com/office/drawing/2014/main" id="{C210602E-44D4-0340-99D7-1C51193C74B9}"/>
                </a:ext>
              </a:extLst>
            </p:cNvPr>
            <p:cNvSpPr/>
            <p:nvPr/>
          </p:nvSpPr>
          <p:spPr>
            <a:xfrm>
              <a:off x="10037735" y="6536266"/>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spTree>
    <p:extLst>
      <p:ext uri="{BB962C8B-B14F-4D97-AF65-F5344CB8AC3E}">
        <p14:creationId xmlns:p14="http://schemas.microsoft.com/office/powerpoint/2010/main" val="292600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50A9-7A09-1E49-9CA8-2D214ECFA96A}"/>
              </a:ext>
            </a:extLst>
          </p:cNvPr>
          <p:cNvSpPr>
            <a:spLocks noGrp="1"/>
          </p:cNvSpPr>
          <p:nvPr>
            <p:ph type="title"/>
          </p:nvPr>
        </p:nvSpPr>
        <p:spPr/>
        <p:txBody>
          <a:bodyPr/>
          <a:lstStyle/>
          <a:p>
            <a:r>
              <a:rPr lang="en-CO" dirty="0"/>
              <a:t>Results	</a:t>
            </a:r>
          </a:p>
        </p:txBody>
      </p:sp>
      <p:sp>
        <p:nvSpPr>
          <p:cNvPr id="3" name="Content Placeholder 2">
            <a:extLst>
              <a:ext uri="{FF2B5EF4-FFF2-40B4-BE49-F238E27FC236}">
                <a16:creationId xmlns:a16="http://schemas.microsoft.com/office/drawing/2014/main" id="{D7AAC7D6-865C-254D-B37D-A6B46FE585BE}"/>
              </a:ext>
            </a:extLst>
          </p:cNvPr>
          <p:cNvSpPr>
            <a:spLocks noGrp="1"/>
          </p:cNvSpPr>
          <p:nvPr>
            <p:ph idx="1"/>
          </p:nvPr>
        </p:nvSpPr>
        <p:spPr/>
        <p:txBody>
          <a:bodyPr/>
          <a:lstStyle/>
          <a:p>
            <a:r>
              <a:rPr lang="en-CO" dirty="0"/>
              <a:t>We tested the algorithm with 3 diff</a:t>
            </a:r>
            <a:r>
              <a:rPr lang="en-US" dirty="0"/>
              <a:t>e</a:t>
            </a:r>
            <a:r>
              <a:rPr lang="en-CO" dirty="0"/>
              <a:t>rent user types:</a:t>
            </a:r>
          </a:p>
          <a:p>
            <a:pPr marL="0" indent="0">
              <a:buNone/>
            </a:pPr>
            <a:endParaRPr lang="en-CO" dirty="0"/>
          </a:p>
          <a:p>
            <a:pPr lvl="1"/>
            <a:r>
              <a:rPr lang="en-US" dirty="0"/>
              <a:t>Arts tourist: Arts=10, Bank=1, Restaurant=6, Sports=8</a:t>
            </a:r>
          </a:p>
          <a:p>
            <a:pPr marL="457200" lvl="1" indent="0">
              <a:buNone/>
            </a:pPr>
            <a:endParaRPr lang="en-US" dirty="0"/>
          </a:p>
          <a:p>
            <a:pPr lvl="1"/>
            <a:r>
              <a:rPr lang="en-US" dirty="0"/>
              <a:t>Student: Public Transport=10, Education=10, Community Center=6, Groceries=6</a:t>
            </a:r>
          </a:p>
          <a:p>
            <a:pPr marL="457200" lvl="1" indent="0">
              <a:buNone/>
            </a:pPr>
            <a:endParaRPr lang="en-US" dirty="0"/>
          </a:p>
          <a:p>
            <a:pPr lvl="1"/>
            <a:r>
              <a:rPr lang="en-US" dirty="0"/>
              <a:t>Party tourist: Bar=10, Store=10, Restaurant=10</a:t>
            </a:r>
            <a:endParaRPr lang="en-CO" dirty="0"/>
          </a:p>
        </p:txBody>
      </p:sp>
      <p:grpSp>
        <p:nvGrpSpPr>
          <p:cNvPr id="4" name="Group 3">
            <a:extLst>
              <a:ext uri="{FF2B5EF4-FFF2-40B4-BE49-F238E27FC236}">
                <a16:creationId xmlns:a16="http://schemas.microsoft.com/office/drawing/2014/main" id="{0C783AB5-1ADD-574A-91D3-00EEA8949F24}"/>
              </a:ext>
            </a:extLst>
          </p:cNvPr>
          <p:cNvGrpSpPr/>
          <p:nvPr/>
        </p:nvGrpSpPr>
        <p:grpSpPr>
          <a:xfrm>
            <a:off x="1" y="6536266"/>
            <a:ext cx="12191998" cy="321734"/>
            <a:chOff x="1" y="6536266"/>
            <a:chExt cx="12191998" cy="321734"/>
          </a:xfrm>
        </p:grpSpPr>
        <p:sp>
          <p:nvSpPr>
            <p:cNvPr id="5" name="Rectangle 4">
              <a:extLst>
                <a:ext uri="{FF2B5EF4-FFF2-40B4-BE49-F238E27FC236}">
                  <a16:creationId xmlns:a16="http://schemas.microsoft.com/office/drawing/2014/main" id="{680DB99B-6EEC-DF49-B658-237445498227}"/>
                </a:ext>
              </a:extLst>
            </p:cNvPr>
            <p:cNvSpPr/>
            <p:nvPr/>
          </p:nvSpPr>
          <p:spPr>
            <a:xfrm>
              <a:off x="1" y="6536267"/>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 name="Rectangle 5">
              <a:extLst>
                <a:ext uri="{FF2B5EF4-FFF2-40B4-BE49-F238E27FC236}">
                  <a16:creationId xmlns:a16="http://schemas.microsoft.com/office/drawing/2014/main" id="{0D8C1539-10B2-054B-8120-1ED926DEBD55}"/>
                </a:ext>
              </a:extLst>
            </p:cNvPr>
            <p:cNvSpPr/>
            <p:nvPr/>
          </p:nvSpPr>
          <p:spPr>
            <a:xfrm>
              <a:off x="10037735" y="6536266"/>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spTree>
    <p:extLst>
      <p:ext uri="{BB962C8B-B14F-4D97-AF65-F5344CB8AC3E}">
        <p14:creationId xmlns:p14="http://schemas.microsoft.com/office/powerpoint/2010/main" val="323350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50A9-7A09-1E49-9CA8-2D214ECFA96A}"/>
              </a:ext>
            </a:extLst>
          </p:cNvPr>
          <p:cNvSpPr>
            <a:spLocks noGrp="1"/>
          </p:cNvSpPr>
          <p:nvPr>
            <p:ph type="title"/>
          </p:nvPr>
        </p:nvSpPr>
        <p:spPr/>
        <p:txBody>
          <a:bodyPr/>
          <a:lstStyle/>
          <a:p>
            <a:r>
              <a:rPr lang="en-CO" dirty="0"/>
              <a:t>Results	</a:t>
            </a:r>
          </a:p>
        </p:txBody>
      </p:sp>
      <p:sp>
        <p:nvSpPr>
          <p:cNvPr id="3" name="Content Placeholder 2">
            <a:extLst>
              <a:ext uri="{FF2B5EF4-FFF2-40B4-BE49-F238E27FC236}">
                <a16:creationId xmlns:a16="http://schemas.microsoft.com/office/drawing/2014/main" id="{D7AAC7D6-865C-254D-B37D-A6B46FE585BE}"/>
              </a:ext>
            </a:extLst>
          </p:cNvPr>
          <p:cNvSpPr>
            <a:spLocks noGrp="1"/>
          </p:cNvSpPr>
          <p:nvPr>
            <p:ph idx="1"/>
          </p:nvPr>
        </p:nvSpPr>
        <p:spPr/>
        <p:txBody>
          <a:bodyPr/>
          <a:lstStyle/>
          <a:p>
            <a:r>
              <a:rPr lang="en-US" dirty="0"/>
              <a:t>Arts tourist: Purple</a:t>
            </a:r>
          </a:p>
          <a:p>
            <a:endParaRPr lang="en-US" dirty="0"/>
          </a:p>
          <a:p>
            <a:r>
              <a:rPr lang="en-US" dirty="0"/>
              <a:t>Student: Cyan</a:t>
            </a:r>
          </a:p>
          <a:p>
            <a:endParaRPr lang="en-US" dirty="0"/>
          </a:p>
          <a:p>
            <a:r>
              <a:rPr lang="en-US" dirty="0"/>
              <a:t>Party tourist: Red</a:t>
            </a:r>
            <a:endParaRPr lang="en-CO" dirty="0"/>
          </a:p>
        </p:txBody>
      </p:sp>
      <p:pic>
        <p:nvPicPr>
          <p:cNvPr id="5" name="Picture 4" descr="Map&#10;&#10;Description automatically generated">
            <a:extLst>
              <a:ext uri="{FF2B5EF4-FFF2-40B4-BE49-F238E27FC236}">
                <a16:creationId xmlns:a16="http://schemas.microsoft.com/office/drawing/2014/main" id="{72AE09B3-7380-264C-908F-D062E5742A45}"/>
              </a:ext>
            </a:extLst>
          </p:cNvPr>
          <p:cNvPicPr>
            <a:picLocks noChangeAspect="1"/>
          </p:cNvPicPr>
          <p:nvPr/>
        </p:nvPicPr>
        <p:blipFill>
          <a:blip r:embed="rId2"/>
          <a:stretch>
            <a:fillRect/>
          </a:stretch>
        </p:blipFill>
        <p:spPr>
          <a:xfrm>
            <a:off x="6485819" y="1825625"/>
            <a:ext cx="4867981" cy="3519023"/>
          </a:xfrm>
          <a:prstGeom prst="rect">
            <a:avLst/>
          </a:prstGeom>
        </p:spPr>
      </p:pic>
      <p:grpSp>
        <p:nvGrpSpPr>
          <p:cNvPr id="6" name="Group 5">
            <a:extLst>
              <a:ext uri="{FF2B5EF4-FFF2-40B4-BE49-F238E27FC236}">
                <a16:creationId xmlns:a16="http://schemas.microsoft.com/office/drawing/2014/main" id="{DE8A2711-973E-0042-95C0-22FEAF07255A}"/>
              </a:ext>
            </a:extLst>
          </p:cNvPr>
          <p:cNvGrpSpPr/>
          <p:nvPr/>
        </p:nvGrpSpPr>
        <p:grpSpPr>
          <a:xfrm>
            <a:off x="1" y="6536266"/>
            <a:ext cx="12191998" cy="321734"/>
            <a:chOff x="1" y="6536266"/>
            <a:chExt cx="12191998" cy="321734"/>
          </a:xfrm>
        </p:grpSpPr>
        <p:sp>
          <p:nvSpPr>
            <p:cNvPr id="7" name="Rectangle 6">
              <a:extLst>
                <a:ext uri="{FF2B5EF4-FFF2-40B4-BE49-F238E27FC236}">
                  <a16:creationId xmlns:a16="http://schemas.microsoft.com/office/drawing/2014/main" id="{69D77E71-A4D4-EB48-98C6-ECC2245F5B70}"/>
                </a:ext>
              </a:extLst>
            </p:cNvPr>
            <p:cNvSpPr/>
            <p:nvPr/>
          </p:nvSpPr>
          <p:spPr>
            <a:xfrm>
              <a:off x="1" y="6536267"/>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8" name="Rectangle 7">
              <a:extLst>
                <a:ext uri="{FF2B5EF4-FFF2-40B4-BE49-F238E27FC236}">
                  <a16:creationId xmlns:a16="http://schemas.microsoft.com/office/drawing/2014/main" id="{4CB46EA6-5DD3-224A-8F1A-5CE4A375CE6A}"/>
                </a:ext>
              </a:extLst>
            </p:cNvPr>
            <p:cNvSpPr/>
            <p:nvPr/>
          </p:nvSpPr>
          <p:spPr>
            <a:xfrm>
              <a:off x="10037735" y="6536266"/>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spTree>
    <p:extLst>
      <p:ext uri="{BB962C8B-B14F-4D97-AF65-F5344CB8AC3E}">
        <p14:creationId xmlns:p14="http://schemas.microsoft.com/office/powerpoint/2010/main" val="134562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29F3-4151-BC43-9360-F8D0362D2EAB}"/>
              </a:ext>
            </a:extLst>
          </p:cNvPr>
          <p:cNvSpPr>
            <a:spLocks noGrp="1"/>
          </p:cNvSpPr>
          <p:nvPr>
            <p:ph type="title"/>
          </p:nvPr>
        </p:nvSpPr>
        <p:spPr/>
        <p:txBody>
          <a:bodyPr/>
          <a:lstStyle/>
          <a:p>
            <a:r>
              <a:rPr lang="en-CO" dirty="0"/>
              <a:t>Conclusions	</a:t>
            </a:r>
          </a:p>
        </p:txBody>
      </p:sp>
      <p:sp>
        <p:nvSpPr>
          <p:cNvPr id="3" name="Content Placeholder 2">
            <a:extLst>
              <a:ext uri="{FF2B5EF4-FFF2-40B4-BE49-F238E27FC236}">
                <a16:creationId xmlns:a16="http://schemas.microsoft.com/office/drawing/2014/main" id="{C15E442C-33E6-B342-A8D4-81CB02840768}"/>
              </a:ext>
            </a:extLst>
          </p:cNvPr>
          <p:cNvSpPr>
            <a:spLocks noGrp="1"/>
          </p:cNvSpPr>
          <p:nvPr>
            <p:ph idx="1"/>
          </p:nvPr>
        </p:nvSpPr>
        <p:spPr/>
        <p:txBody>
          <a:bodyPr/>
          <a:lstStyle/>
          <a:p>
            <a:r>
              <a:rPr lang="en-US" dirty="0"/>
              <a:t>The algorithm works but it has a lot of room to generate more accurate results, along with including more information of what a user may desire (house prices, real state liquidity, car insurance prices, and more). </a:t>
            </a:r>
          </a:p>
          <a:p>
            <a:r>
              <a:rPr lang="en-US" dirty="0"/>
              <a:t>As future work I propose including a user interface , more cities and a web app.</a:t>
            </a:r>
            <a:endParaRPr lang="en-CO" dirty="0"/>
          </a:p>
        </p:txBody>
      </p:sp>
      <p:grpSp>
        <p:nvGrpSpPr>
          <p:cNvPr id="4" name="Group 3">
            <a:extLst>
              <a:ext uri="{FF2B5EF4-FFF2-40B4-BE49-F238E27FC236}">
                <a16:creationId xmlns:a16="http://schemas.microsoft.com/office/drawing/2014/main" id="{258F5281-9BC0-EF41-B8BE-49200E24C164}"/>
              </a:ext>
            </a:extLst>
          </p:cNvPr>
          <p:cNvGrpSpPr/>
          <p:nvPr/>
        </p:nvGrpSpPr>
        <p:grpSpPr>
          <a:xfrm>
            <a:off x="1" y="6536266"/>
            <a:ext cx="12191998" cy="321734"/>
            <a:chOff x="1" y="6536266"/>
            <a:chExt cx="12191998" cy="321734"/>
          </a:xfrm>
        </p:grpSpPr>
        <p:sp>
          <p:nvSpPr>
            <p:cNvPr id="5" name="Rectangle 4">
              <a:extLst>
                <a:ext uri="{FF2B5EF4-FFF2-40B4-BE49-F238E27FC236}">
                  <a16:creationId xmlns:a16="http://schemas.microsoft.com/office/drawing/2014/main" id="{52583873-E923-F54E-BE2C-6F98EF860B56}"/>
                </a:ext>
              </a:extLst>
            </p:cNvPr>
            <p:cNvSpPr/>
            <p:nvPr/>
          </p:nvSpPr>
          <p:spPr>
            <a:xfrm>
              <a:off x="1" y="6536267"/>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 name="Rectangle 5">
              <a:extLst>
                <a:ext uri="{FF2B5EF4-FFF2-40B4-BE49-F238E27FC236}">
                  <a16:creationId xmlns:a16="http://schemas.microsoft.com/office/drawing/2014/main" id="{9BBC97D1-BD4D-384F-88DB-DE77A02D0B00}"/>
                </a:ext>
              </a:extLst>
            </p:cNvPr>
            <p:cNvSpPr/>
            <p:nvPr/>
          </p:nvSpPr>
          <p:spPr>
            <a:xfrm>
              <a:off x="10037735" y="6536266"/>
              <a:ext cx="2154264" cy="3217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pic>
        <p:nvPicPr>
          <p:cNvPr id="3074" name="Picture 2" descr="Future free icon">
            <a:extLst>
              <a:ext uri="{FF2B5EF4-FFF2-40B4-BE49-F238E27FC236}">
                <a16:creationId xmlns:a16="http://schemas.microsoft.com/office/drawing/2014/main" id="{070B3DD9-5773-9D41-8926-D6AF9A633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134" y="4449762"/>
            <a:ext cx="1727201" cy="172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321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2796</TotalTime>
  <Words>446</Words>
  <Application>Microsoft Macintosh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Toronto Neighborhood Recommender System</vt:lpstr>
      <vt:lpstr>Introduction</vt:lpstr>
      <vt:lpstr>Introduction</vt:lpstr>
      <vt:lpstr>Data</vt:lpstr>
      <vt:lpstr>Changing neighborhood categories</vt:lpstr>
      <vt:lpstr>Methodology</vt:lpstr>
      <vt:lpstr>Results </vt:lpstr>
      <vt:lpstr>Results </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Neighborhood Recommender System</dc:title>
  <dc:creator>Alejandro Rojas</dc:creator>
  <cp:lastModifiedBy>Alejandro Rojas</cp:lastModifiedBy>
  <cp:revision>8</cp:revision>
  <dcterms:created xsi:type="dcterms:W3CDTF">2021-07-12T13:28:13Z</dcterms:created>
  <dcterms:modified xsi:type="dcterms:W3CDTF">2021-07-14T12:04:22Z</dcterms:modified>
</cp:coreProperties>
</file>