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6B37D-9E0B-44B7-86E9-22FB59DFA18A}" v="57" dt="2021-03-20T17:20:55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Rojas" userId="dcdcac8c93f61170" providerId="LiveId" clId="{40A6B37D-9E0B-44B7-86E9-22FB59DFA18A}"/>
    <pc:docChg chg="undo custSel modSld modMainMaster">
      <pc:chgData name="Alejandro Rojas" userId="dcdcac8c93f61170" providerId="LiveId" clId="{40A6B37D-9E0B-44B7-86E9-22FB59DFA18A}" dt="2021-03-20T17:27:44.645" v="129" actId="2165"/>
      <pc:docMkLst>
        <pc:docMk/>
      </pc:docMkLst>
      <pc:sldChg chg="addSp delSp modSp mod">
        <pc:chgData name="Alejandro Rojas" userId="dcdcac8c93f61170" providerId="LiveId" clId="{40A6B37D-9E0B-44B7-86E9-22FB59DFA18A}" dt="2021-03-20T17:20:52.356" v="119" actId="164"/>
        <pc:sldMkLst>
          <pc:docMk/>
          <pc:sldMk cId="4231218362" sldId="256"/>
        </pc:sldMkLst>
        <pc:spChg chg="add del mod">
          <ac:chgData name="Alejandro Rojas" userId="dcdcac8c93f61170" providerId="LiveId" clId="{40A6B37D-9E0B-44B7-86E9-22FB59DFA18A}" dt="2021-03-20T17:18:09.552" v="95" actId="478"/>
          <ac:spMkLst>
            <pc:docMk/>
            <pc:sldMk cId="4231218362" sldId="256"/>
            <ac:spMk id="8" creationId="{5F306C63-FDF4-4B3A-AB1A-83CE860A0E30}"/>
          </ac:spMkLst>
        </pc:spChg>
        <pc:spChg chg="add del mod">
          <ac:chgData name="Alejandro Rojas" userId="dcdcac8c93f61170" providerId="LiveId" clId="{40A6B37D-9E0B-44B7-86E9-22FB59DFA18A}" dt="2021-03-20T17:17:39.086" v="89"/>
          <ac:spMkLst>
            <pc:docMk/>
            <pc:sldMk cId="4231218362" sldId="256"/>
            <ac:spMk id="9" creationId="{31E1CA85-3ECB-48A0-8903-D629E57DE29A}"/>
          </ac:spMkLst>
        </pc:spChg>
        <pc:spChg chg="add del mod">
          <ac:chgData name="Alejandro Rojas" userId="dcdcac8c93f61170" providerId="LiveId" clId="{40A6B37D-9E0B-44B7-86E9-22FB59DFA18A}" dt="2021-03-20T17:18:32.860" v="99" actId="11529"/>
          <ac:spMkLst>
            <pc:docMk/>
            <pc:sldMk cId="4231218362" sldId="256"/>
            <ac:spMk id="10" creationId="{D2990717-0AA0-4152-BD55-17A58180E1FA}"/>
          </ac:spMkLst>
        </pc:spChg>
        <pc:spChg chg="add del">
          <ac:chgData name="Alejandro Rojas" userId="dcdcac8c93f61170" providerId="LiveId" clId="{40A6B37D-9E0B-44B7-86E9-22FB59DFA18A}" dt="2021-03-20T17:18:49.806" v="101" actId="11529"/>
          <ac:spMkLst>
            <pc:docMk/>
            <pc:sldMk cId="4231218362" sldId="256"/>
            <ac:spMk id="11" creationId="{6F50746E-029F-440C-B790-B9E964068594}"/>
          </ac:spMkLst>
        </pc:spChg>
        <pc:spChg chg="add mod">
          <ac:chgData name="Alejandro Rojas" userId="dcdcac8c93f61170" providerId="LiveId" clId="{40A6B37D-9E0B-44B7-86E9-22FB59DFA18A}" dt="2021-03-20T17:20:52.356" v="119" actId="164"/>
          <ac:spMkLst>
            <pc:docMk/>
            <pc:sldMk cId="4231218362" sldId="256"/>
            <ac:spMk id="12" creationId="{AFAD859E-3C6C-44EF-B148-D7ADFD3EB8E0}"/>
          </ac:spMkLst>
        </pc:spChg>
        <pc:spChg chg="add mod">
          <ac:chgData name="Alejandro Rojas" userId="dcdcac8c93f61170" providerId="LiveId" clId="{40A6B37D-9E0B-44B7-86E9-22FB59DFA18A}" dt="2021-03-20T17:20:52.356" v="119" actId="164"/>
          <ac:spMkLst>
            <pc:docMk/>
            <pc:sldMk cId="4231218362" sldId="256"/>
            <ac:spMk id="13" creationId="{72746367-3BDB-4F46-BD4D-F4680C5759DD}"/>
          </ac:spMkLst>
        </pc:spChg>
        <pc:spChg chg="add mod">
          <ac:chgData name="Alejandro Rojas" userId="dcdcac8c93f61170" providerId="LiveId" clId="{40A6B37D-9E0B-44B7-86E9-22FB59DFA18A}" dt="2021-03-20T17:20:52.356" v="119" actId="164"/>
          <ac:spMkLst>
            <pc:docMk/>
            <pc:sldMk cId="4231218362" sldId="256"/>
            <ac:spMk id="14" creationId="{3763BC23-2B9C-416E-B7A4-E565D327F7AE}"/>
          </ac:spMkLst>
        </pc:spChg>
        <pc:spChg chg="add mod">
          <ac:chgData name="Alejandro Rojas" userId="dcdcac8c93f61170" providerId="LiveId" clId="{40A6B37D-9E0B-44B7-86E9-22FB59DFA18A}" dt="2021-03-20T17:20:52.356" v="119" actId="164"/>
          <ac:spMkLst>
            <pc:docMk/>
            <pc:sldMk cId="4231218362" sldId="256"/>
            <ac:spMk id="15" creationId="{7745C33C-D0D1-4D04-96D8-2B4EB1FC63F5}"/>
          </ac:spMkLst>
        </pc:spChg>
        <pc:grpChg chg="add mod">
          <ac:chgData name="Alejandro Rojas" userId="dcdcac8c93f61170" providerId="LiveId" clId="{40A6B37D-9E0B-44B7-86E9-22FB59DFA18A}" dt="2021-03-20T17:20:52.356" v="119" actId="164"/>
          <ac:grpSpMkLst>
            <pc:docMk/>
            <pc:sldMk cId="4231218362" sldId="256"/>
            <ac:grpSpMk id="16" creationId="{02F601C8-5B47-4126-A808-AB287D3C6606}"/>
          </ac:grpSpMkLst>
        </pc:grpChg>
      </pc:sldChg>
      <pc:sldChg chg="addSp modSp">
        <pc:chgData name="Alejandro Rojas" userId="dcdcac8c93f61170" providerId="LiveId" clId="{40A6B37D-9E0B-44B7-86E9-22FB59DFA18A}" dt="2021-03-20T17:20:55.465" v="122"/>
        <pc:sldMkLst>
          <pc:docMk/>
          <pc:sldMk cId="3308609917" sldId="258"/>
        </pc:sldMkLst>
        <pc:spChg chg="mod">
          <ac:chgData name="Alejandro Rojas" userId="dcdcac8c93f61170" providerId="LiveId" clId="{40A6B37D-9E0B-44B7-86E9-22FB59DFA18A}" dt="2021-03-20T17:20:55.465" v="122"/>
          <ac:spMkLst>
            <pc:docMk/>
            <pc:sldMk cId="3308609917" sldId="258"/>
            <ac:spMk id="27" creationId="{BFA85E2B-145A-4113-BF7C-618B0724CC61}"/>
          </ac:spMkLst>
        </pc:spChg>
        <pc:spChg chg="mod">
          <ac:chgData name="Alejandro Rojas" userId="dcdcac8c93f61170" providerId="LiveId" clId="{40A6B37D-9E0B-44B7-86E9-22FB59DFA18A}" dt="2021-03-20T17:20:55.465" v="122"/>
          <ac:spMkLst>
            <pc:docMk/>
            <pc:sldMk cId="3308609917" sldId="258"/>
            <ac:spMk id="28" creationId="{3E8B0F79-26D2-461C-8619-CD3927280A75}"/>
          </ac:spMkLst>
        </pc:spChg>
        <pc:spChg chg="mod">
          <ac:chgData name="Alejandro Rojas" userId="dcdcac8c93f61170" providerId="LiveId" clId="{40A6B37D-9E0B-44B7-86E9-22FB59DFA18A}" dt="2021-03-20T17:20:55.465" v="122"/>
          <ac:spMkLst>
            <pc:docMk/>
            <pc:sldMk cId="3308609917" sldId="258"/>
            <ac:spMk id="29" creationId="{11A60D42-5915-427B-BDD0-E26E68ABB62A}"/>
          </ac:spMkLst>
        </pc:spChg>
        <pc:spChg chg="mod">
          <ac:chgData name="Alejandro Rojas" userId="dcdcac8c93f61170" providerId="LiveId" clId="{40A6B37D-9E0B-44B7-86E9-22FB59DFA18A}" dt="2021-03-20T17:20:55.465" v="122"/>
          <ac:spMkLst>
            <pc:docMk/>
            <pc:sldMk cId="3308609917" sldId="258"/>
            <ac:spMk id="30" creationId="{5A140388-D7C8-4F29-BEF9-316A65C033F3}"/>
          </ac:spMkLst>
        </pc:spChg>
        <pc:grpChg chg="add mod">
          <ac:chgData name="Alejandro Rojas" userId="dcdcac8c93f61170" providerId="LiveId" clId="{40A6B37D-9E0B-44B7-86E9-22FB59DFA18A}" dt="2021-03-20T17:20:55.465" v="122"/>
          <ac:grpSpMkLst>
            <pc:docMk/>
            <pc:sldMk cId="3308609917" sldId="258"/>
            <ac:grpSpMk id="26" creationId="{36C21F89-CDD1-46F6-8CE1-B9E8D0CB6A6C}"/>
          </ac:grpSpMkLst>
        </pc:grpChg>
        <pc:graphicFrameChg chg="mod">
          <ac:chgData name="Alejandro Rojas" userId="dcdcac8c93f61170" providerId="LiveId" clId="{40A6B37D-9E0B-44B7-86E9-22FB59DFA18A}" dt="2021-03-20T17:12:59.204" v="1" actId="208"/>
          <ac:graphicFrameMkLst>
            <pc:docMk/>
            <pc:sldMk cId="3308609917" sldId="258"/>
            <ac:graphicFrameMk id="20" creationId="{96467962-FF56-4AAA-8F07-9054B2CD78A9}"/>
          </ac:graphicFrameMkLst>
        </pc:graphicFrameChg>
      </pc:sldChg>
      <pc:sldChg chg="addSp modSp mod">
        <pc:chgData name="Alejandro Rojas" userId="dcdcac8c93f61170" providerId="LiveId" clId="{40A6B37D-9E0B-44B7-86E9-22FB59DFA18A}" dt="2021-03-20T17:27:44.645" v="129" actId="2165"/>
        <pc:sldMkLst>
          <pc:docMk/>
          <pc:sldMk cId="3319920062" sldId="260"/>
        </pc:sldMkLst>
        <pc:spChg chg="mod">
          <ac:chgData name="Alejandro Rojas" userId="dcdcac8c93f61170" providerId="LiveId" clId="{40A6B37D-9E0B-44B7-86E9-22FB59DFA18A}" dt="2021-03-20T17:20:54.793" v="121"/>
          <ac:spMkLst>
            <pc:docMk/>
            <pc:sldMk cId="3319920062" sldId="260"/>
            <ac:spMk id="6" creationId="{626A7C62-96C9-4A64-9C5B-556B7DF6AEA6}"/>
          </ac:spMkLst>
        </pc:spChg>
        <pc:spChg chg="mod">
          <ac:chgData name="Alejandro Rojas" userId="dcdcac8c93f61170" providerId="LiveId" clId="{40A6B37D-9E0B-44B7-86E9-22FB59DFA18A}" dt="2021-03-20T17:20:54.793" v="121"/>
          <ac:spMkLst>
            <pc:docMk/>
            <pc:sldMk cId="3319920062" sldId="260"/>
            <ac:spMk id="7" creationId="{65E9605F-A4DF-4367-8498-706D0E1B5698}"/>
          </ac:spMkLst>
        </pc:spChg>
        <pc:spChg chg="mod">
          <ac:chgData name="Alejandro Rojas" userId="dcdcac8c93f61170" providerId="LiveId" clId="{40A6B37D-9E0B-44B7-86E9-22FB59DFA18A}" dt="2021-03-20T17:20:54.793" v="121"/>
          <ac:spMkLst>
            <pc:docMk/>
            <pc:sldMk cId="3319920062" sldId="260"/>
            <ac:spMk id="8" creationId="{DFAC4812-D877-44D0-A02E-87DE67C3B30D}"/>
          </ac:spMkLst>
        </pc:spChg>
        <pc:spChg chg="mod">
          <ac:chgData name="Alejandro Rojas" userId="dcdcac8c93f61170" providerId="LiveId" clId="{40A6B37D-9E0B-44B7-86E9-22FB59DFA18A}" dt="2021-03-20T17:20:54.793" v="121"/>
          <ac:spMkLst>
            <pc:docMk/>
            <pc:sldMk cId="3319920062" sldId="260"/>
            <ac:spMk id="9" creationId="{E3BF4242-1473-4CD7-90CF-F2004A67FBF4}"/>
          </ac:spMkLst>
        </pc:spChg>
        <pc:grpChg chg="add mod">
          <ac:chgData name="Alejandro Rojas" userId="dcdcac8c93f61170" providerId="LiveId" clId="{40A6B37D-9E0B-44B7-86E9-22FB59DFA18A}" dt="2021-03-20T17:20:54.793" v="121"/>
          <ac:grpSpMkLst>
            <pc:docMk/>
            <pc:sldMk cId="3319920062" sldId="260"/>
            <ac:grpSpMk id="5" creationId="{EEF7DA2E-AE8F-4FF1-AFF1-B2E91095A39D}"/>
          </ac:grpSpMkLst>
        </pc:grpChg>
        <pc:graphicFrameChg chg="modGraphic">
          <ac:chgData name="Alejandro Rojas" userId="dcdcac8c93f61170" providerId="LiveId" clId="{40A6B37D-9E0B-44B7-86E9-22FB59DFA18A}" dt="2021-03-20T17:27:44.645" v="129" actId="2165"/>
          <ac:graphicFrameMkLst>
            <pc:docMk/>
            <pc:sldMk cId="3319920062" sldId="260"/>
            <ac:graphicFrameMk id="4" creationId="{55F589C1-5FF3-406E-9732-83DEAF49A5B3}"/>
          </ac:graphicFrameMkLst>
        </pc:graphicFrameChg>
      </pc:sldChg>
      <pc:sldChg chg="addSp modSp mod setBg">
        <pc:chgData name="Alejandro Rojas" userId="dcdcac8c93f61170" providerId="LiveId" clId="{40A6B37D-9E0B-44B7-86E9-22FB59DFA18A}" dt="2021-03-20T17:20:53.929" v="120"/>
        <pc:sldMkLst>
          <pc:docMk/>
          <pc:sldMk cId="1669864401" sldId="261"/>
        </pc:sldMkLst>
        <pc:spChg chg="mod">
          <ac:chgData name="Alejandro Rojas" userId="dcdcac8c93f61170" providerId="LiveId" clId="{40A6B37D-9E0B-44B7-86E9-22FB59DFA18A}" dt="2021-03-20T17:14:12.770" v="2" actId="113"/>
          <ac:spMkLst>
            <pc:docMk/>
            <pc:sldMk cId="1669864401" sldId="261"/>
            <ac:spMk id="2" creationId="{11F77CB8-EDEB-480D-B2A6-0D8860011BD7}"/>
          </ac:spMkLst>
        </pc:spChg>
        <pc:spChg chg="mod">
          <ac:chgData name="Alejandro Rojas" userId="dcdcac8c93f61170" providerId="LiveId" clId="{40A6B37D-9E0B-44B7-86E9-22FB59DFA18A}" dt="2021-03-20T17:14:50.024" v="4" actId="790"/>
          <ac:spMkLst>
            <pc:docMk/>
            <pc:sldMk cId="1669864401" sldId="261"/>
            <ac:spMk id="3" creationId="{A1AE3EDA-61DE-444D-9FBF-CF643A1E7176}"/>
          </ac:spMkLst>
        </pc:spChg>
        <pc:spChg chg="mod">
          <ac:chgData name="Alejandro Rojas" userId="dcdcac8c93f61170" providerId="LiveId" clId="{40A6B37D-9E0B-44B7-86E9-22FB59DFA18A}" dt="2021-03-20T17:20:53.929" v="120"/>
          <ac:spMkLst>
            <pc:docMk/>
            <pc:sldMk cId="1669864401" sldId="261"/>
            <ac:spMk id="6" creationId="{3BEFDE99-18C0-441B-AE8C-5E98A43182A5}"/>
          </ac:spMkLst>
        </pc:spChg>
        <pc:spChg chg="mod">
          <ac:chgData name="Alejandro Rojas" userId="dcdcac8c93f61170" providerId="LiveId" clId="{40A6B37D-9E0B-44B7-86E9-22FB59DFA18A}" dt="2021-03-20T17:20:53.929" v="120"/>
          <ac:spMkLst>
            <pc:docMk/>
            <pc:sldMk cId="1669864401" sldId="261"/>
            <ac:spMk id="7" creationId="{557E4FFA-B033-4034-8573-09BB5500EACE}"/>
          </ac:spMkLst>
        </pc:spChg>
        <pc:spChg chg="mod">
          <ac:chgData name="Alejandro Rojas" userId="dcdcac8c93f61170" providerId="LiveId" clId="{40A6B37D-9E0B-44B7-86E9-22FB59DFA18A}" dt="2021-03-20T17:20:53.929" v="120"/>
          <ac:spMkLst>
            <pc:docMk/>
            <pc:sldMk cId="1669864401" sldId="261"/>
            <ac:spMk id="8" creationId="{85F3DE3E-EC1B-4FF7-9B91-2136F5F44574}"/>
          </ac:spMkLst>
        </pc:spChg>
        <pc:spChg chg="mod">
          <ac:chgData name="Alejandro Rojas" userId="dcdcac8c93f61170" providerId="LiveId" clId="{40A6B37D-9E0B-44B7-86E9-22FB59DFA18A}" dt="2021-03-20T17:20:53.929" v="120"/>
          <ac:spMkLst>
            <pc:docMk/>
            <pc:sldMk cId="1669864401" sldId="261"/>
            <ac:spMk id="9" creationId="{22DF6FC3-6009-4A0C-B8D1-FE3E08DBDB95}"/>
          </ac:spMkLst>
        </pc:spChg>
        <pc:grpChg chg="add mod">
          <ac:chgData name="Alejandro Rojas" userId="dcdcac8c93f61170" providerId="LiveId" clId="{40A6B37D-9E0B-44B7-86E9-22FB59DFA18A}" dt="2021-03-20T17:20:53.929" v="120"/>
          <ac:grpSpMkLst>
            <pc:docMk/>
            <pc:sldMk cId="1669864401" sldId="261"/>
            <ac:grpSpMk id="5" creationId="{FC9EFCB3-8B97-4581-8C1D-5ACE574708A2}"/>
          </ac:grpSpMkLst>
        </pc:grpChg>
      </pc:sldChg>
      <pc:sldMasterChg chg="setBg modSldLayout">
        <pc:chgData name="Alejandro Rojas" userId="dcdcac8c93f61170" providerId="LiveId" clId="{40A6B37D-9E0B-44B7-86E9-22FB59DFA18A}" dt="2021-03-20T17:15:33.010" v="50"/>
        <pc:sldMasterMkLst>
          <pc:docMk/>
          <pc:sldMasterMk cId="781191201" sldId="2147483648"/>
        </pc:sldMasterMkLst>
        <pc:sldLayoutChg chg="setBg">
          <pc:chgData name="Alejandro Rojas" userId="dcdcac8c93f61170" providerId="LiveId" clId="{40A6B37D-9E0B-44B7-86E9-22FB59DFA18A}" dt="2021-03-20T17:15:33.010" v="50"/>
          <pc:sldLayoutMkLst>
            <pc:docMk/>
            <pc:sldMasterMk cId="781191201" sldId="2147483648"/>
            <pc:sldLayoutMk cId="2916711112" sldId="2147483649"/>
          </pc:sldLayoutMkLst>
        </pc:sldLayoutChg>
        <pc:sldLayoutChg chg="setBg">
          <pc:chgData name="Alejandro Rojas" userId="dcdcac8c93f61170" providerId="LiveId" clId="{40A6B37D-9E0B-44B7-86E9-22FB59DFA18A}" dt="2021-03-20T17:15:33.010" v="50"/>
          <pc:sldLayoutMkLst>
            <pc:docMk/>
            <pc:sldMasterMk cId="781191201" sldId="2147483648"/>
            <pc:sldLayoutMk cId="3683875279" sldId="2147483650"/>
          </pc:sldLayoutMkLst>
        </pc:sldLayoutChg>
        <pc:sldLayoutChg chg="setBg">
          <pc:chgData name="Alejandro Rojas" userId="dcdcac8c93f61170" providerId="LiveId" clId="{40A6B37D-9E0B-44B7-86E9-22FB59DFA18A}" dt="2021-03-20T17:15:33.010" v="50"/>
          <pc:sldLayoutMkLst>
            <pc:docMk/>
            <pc:sldMasterMk cId="781191201" sldId="2147483648"/>
            <pc:sldLayoutMk cId="3861804180" sldId="2147483651"/>
          </pc:sldLayoutMkLst>
        </pc:sldLayoutChg>
        <pc:sldLayoutChg chg="setBg">
          <pc:chgData name="Alejandro Rojas" userId="dcdcac8c93f61170" providerId="LiveId" clId="{40A6B37D-9E0B-44B7-86E9-22FB59DFA18A}" dt="2021-03-20T17:15:33.010" v="50"/>
          <pc:sldLayoutMkLst>
            <pc:docMk/>
            <pc:sldMasterMk cId="781191201" sldId="2147483648"/>
            <pc:sldLayoutMk cId="3796875315" sldId="2147483652"/>
          </pc:sldLayoutMkLst>
        </pc:sldLayoutChg>
        <pc:sldLayoutChg chg="setBg">
          <pc:chgData name="Alejandro Rojas" userId="dcdcac8c93f61170" providerId="LiveId" clId="{40A6B37D-9E0B-44B7-86E9-22FB59DFA18A}" dt="2021-03-20T17:15:33.010" v="50"/>
          <pc:sldLayoutMkLst>
            <pc:docMk/>
            <pc:sldMasterMk cId="781191201" sldId="2147483648"/>
            <pc:sldLayoutMk cId="1404340751" sldId="2147483653"/>
          </pc:sldLayoutMkLst>
        </pc:sldLayoutChg>
        <pc:sldLayoutChg chg="setBg">
          <pc:chgData name="Alejandro Rojas" userId="dcdcac8c93f61170" providerId="LiveId" clId="{40A6B37D-9E0B-44B7-86E9-22FB59DFA18A}" dt="2021-03-20T17:15:33.010" v="50"/>
          <pc:sldLayoutMkLst>
            <pc:docMk/>
            <pc:sldMasterMk cId="781191201" sldId="2147483648"/>
            <pc:sldLayoutMk cId="2297449175" sldId="2147483654"/>
          </pc:sldLayoutMkLst>
        </pc:sldLayoutChg>
        <pc:sldLayoutChg chg="setBg">
          <pc:chgData name="Alejandro Rojas" userId="dcdcac8c93f61170" providerId="LiveId" clId="{40A6B37D-9E0B-44B7-86E9-22FB59DFA18A}" dt="2021-03-20T17:15:33.010" v="50"/>
          <pc:sldLayoutMkLst>
            <pc:docMk/>
            <pc:sldMasterMk cId="781191201" sldId="2147483648"/>
            <pc:sldLayoutMk cId="3795735355" sldId="2147483655"/>
          </pc:sldLayoutMkLst>
        </pc:sldLayoutChg>
        <pc:sldLayoutChg chg="setBg">
          <pc:chgData name="Alejandro Rojas" userId="dcdcac8c93f61170" providerId="LiveId" clId="{40A6B37D-9E0B-44B7-86E9-22FB59DFA18A}" dt="2021-03-20T17:15:33.010" v="50"/>
          <pc:sldLayoutMkLst>
            <pc:docMk/>
            <pc:sldMasterMk cId="781191201" sldId="2147483648"/>
            <pc:sldLayoutMk cId="1896026308" sldId="2147483656"/>
          </pc:sldLayoutMkLst>
        </pc:sldLayoutChg>
        <pc:sldLayoutChg chg="setBg">
          <pc:chgData name="Alejandro Rojas" userId="dcdcac8c93f61170" providerId="LiveId" clId="{40A6B37D-9E0B-44B7-86E9-22FB59DFA18A}" dt="2021-03-20T17:15:33.010" v="50"/>
          <pc:sldLayoutMkLst>
            <pc:docMk/>
            <pc:sldMasterMk cId="781191201" sldId="2147483648"/>
            <pc:sldLayoutMk cId="1493746232" sldId="2147483657"/>
          </pc:sldLayoutMkLst>
        </pc:sldLayoutChg>
        <pc:sldLayoutChg chg="setBg">
          <pc:chgData name="Alejandro Rojas" userId="dcdcac8c93f61170" providerId="LiveId" clId="{40A6B37D-9E0B-44B7-86E9-22FB59DFA18A}" dt="2021-03-20T17:15:33.010" v="50"/>
          <pc:sldLayoutMkLst>
            <pc:docMk/>
            <pc:sldMasterMk cId="781191201" sldId="2147483648"/>
            <pc:sldLayoutMk cId="1290520121" sldId="2147483658"/>
          </pc:sldLayoutMkLst>
        </pc:sldLayoutChg>
        <pc:sldLayoutChg chg="setBg">
          <pc:chgData name="Alejandro Rojas" userId="dcdcac8c93f61170" providerId="LiveId" clId="{40A6B37D-9E0B-44B7-86E9-22FB59DFA18A}" dt="2021-03-20T17:15:33.010" v="50"/>
          <pc:sldLayoutMkLst>
            <pc:docMk/>
            <pc:sldMasterMk cId="781191201" sldId="2147483648"/>
            <pc:sldLayoutMk cId="3025223373" sldId="2147483659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u="none" strike="noStrike" baseline="0" dirty="0">
                <a:solidFill>
                  <a:schemeClr val="tx1"/>
                </a:solidFill>
                <a:effectLst/>
              </a:rPr>
              <a:t>Success for last campaign</a:t>
            </a:r>
            <a:endParaRPr lang="en-US" sz="18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7038502856381474E-2"/>
          <c:y val="0.1442833370929037"/>
          <c:w val="0.89872458681012424"/>
          <c:h val="0.611320878764624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Sheet1!$E$10</c:f>
              <c:strCache>
                <c:ptCount val="1"/>
                <c:pt idx="0">
                  <c:v>Accepted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solidFill>
                  <a:srgbClr val="FFFF0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33B-4014-8C81-703AA8883EB5}"/>
                </c:ext>
              </c:extLst>
            </c:dLbl>
            <c:dLbl>
              <c:idx val="1"/>
              <c:spPr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33B-4014-8C81-703AA8883E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Sheet1!$D$11:$D$15</c:f>
              <c:strCache>
                <c:ptCount val="5"/>
                <c:pt idx="0">
                  <c:v>all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</c:strCache>
            </c:strRef>
          </c:cat>
          <c:val>
            <c:numRef>
              <c:f>Sheet1!$E$11:$E$15</c:f>
              <c:numCache>
                <c:formatCode>0%</c:formatCode>
                <c:ptCount val="5"/>
                <c:pt idx="0">
                  <c:v>0.151029</c:v>
                </c:pt>
                <c:pt idx="1">
                  <c:v>0.27618999999999999</c:v>
                </c:pt>
                <c:pt idx="2">
                  <c:v>6.8182000000000006E-2</c:v>
                </c:pt>
                <c:pt idx="3">
                  <c:v>0.12220300000000001</c:v>
                </c:pt>
                <c:pt idx="4">
                  <c:v>0.14156099999999999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3B-4014-8C81-703AA8883EB5}"/>
            </c:ext>
          </c:extLst>
        </c:ser>
        <c:ser>
          <c:idx val="1"/>
          <c:order val="1"/>
          <c:tx>
            <c:strRef>
              <c:f>Sheet1!$F$10</c:f>
              <c:strCache>
                <c:ptCount val="1"/>
                <c:pt idx="0">
                  <c:v>Rejected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Sheet1!$D$11:$D$15</c:f>
              <c:strCache>
                <c:ptCount val="5"/>
                <c:pt idx="0">
                  <c:v>all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</c:strCache>
            </c:strRef>
          </c:cat>
          <c:val>
            <c:numRef>
              <c:f>Sheet1!$F$11:$F$15</c:f>
              <c:numCache>
                <c:formatCode>0%</c:formatCode>
                <c:ptCount val="5"/>
                <c:pt idx="0">
                  <c:v>0.84897</c:v>
                </c:pt>
                <c:pt idx="1">
                  <c:v>0.72380999999999995</c:v>
                </c:pt>
                <c:pt idx="2">
                  <c:v>0.93181800000000004</c:v>
                </c:pt>
                <c:pt idx="3">
                  <c:v>0.87779700000000005</c:v>
                </c:pt>
                <c:pt idx="4">
                  <c:v>0.85843899999999995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3B-4014-8C81-703AA8883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8105903"/>
        <c:axId val="228085103"/>
      </c:barChart>
      <c:catAx>
        <c:axId val="2281059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Cluster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085103"/>
        <c:crosses val="autoZero"/>
        <c:auto val="1"/>
        <c:lblAlgn val="ctr"/>
        <c:lblOffset val="100"/>
        <c:noMultiLvlLbl val="0"/>
      </c:catAx>
      <c:valAx>
        <c:axId val="22808510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05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1363-967B-4ACE-9FA6-81A90D9CC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FAC29-A791-4CD8-9BFA-B60035E93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076BE-96BC-4E37-8E9A-E3B5B8BB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1764-76EF-40F9-B9DC-F068ED5D77DB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1545A-2B79-45C5-B53F-73FF645F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394F-A882-4CB4-8ACA-A4C3BCF7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2AED-7D62-49A4-B8B9-2AE3E1E89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1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9841-D883-494A-B396-AA9B464F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C4B9A-AE6F-4626-8BAC-C727A3F6D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497BD-C0B0-42EB-A2D3-3863AB23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1764-76EF-40F9-B9DC-F068ED5D77DB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0DC21-B51C-49CE-BFD3-177F9021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672E2-AC3C-43EF-A434-D169F078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2AED-7D62-49A4-B8B9-2AE3E1E89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2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030A5-6E53-40E1-9DCD-EE23903F4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E76D9-D2F8-4191-8CE9-D8ABA229E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A8C61-0D8C-4B34-84CB-D941F411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1764-76EF-40F9-B9DC-F068ED5D77DB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90E1C-A2B9-44BE-8D09-EC860268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350C5-8C70-4F79-871A-183F9A4C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2AED-7D62-49A4-B8B9-2AE3E1E89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2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30DD-69C9-4295-A08C-FE9E2275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6E3B-9268-4E0F-93C7-6A1C76B7A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DFAA-C46F-4060-A573-471CF9D6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1764-76EF-40F9-B9DC-F068ED5D77DB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0E82C-8D08-42B5-85D5-7B7D9C8D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F480E-D181-4AC7-9F67-D365A7A3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2AED-7D62-49A4-B8B9-2AE3E1E89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7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63D9-7B3A-434C-B491-D2174BDA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C0924-0D56-410C-9FF1-90646D9E2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2E34A-4A28-4D04-AA6A-0206C99E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1764-76EF-40F9-B9DC-F068ED5D77DB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B0596-2310-4198-928E-1A14907E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2AE49-C9CA-47F3-83DD-1ABDB794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2AED-7D62-49A4-B8B9-2AE3E1E89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0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C276-6CBB-4FE5-942F-0EDD44ED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10500-5663-4682-A602-3C2F9C9E4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28C75-FDFF-4F2D-B7D4-59BE850FE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15706-62E6-4018-833C-83FBCB09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1764-76EF-40F9-B9DC-F068ED5D77DB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B1820-0F19-4EC6-B62A-BBF4FD3D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B1604-A96B-4C2C-BB32-5F9F81FD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2AED-7D62-49A4-B8B9-2AE3E1E89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7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4388-07C3-4368-BC12-72F7DC41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33C04-3427-4385-BF1E-F45AE3795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62E29-A8C0-45D9-827F-593CF600F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4AB16-ED91-4DC0-B6FB-45AFD4130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D6BD0-FE57-4AE2-9E17-F61C11AE3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0CD13E-B4D1-492A-A8D1-58E6532C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1764-76EF-40F9-B9DC-F068ED5D77DB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A6DB8-EFE5-434D-B3FE-630BA4A6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A914F-01BC-455E-A6A1-6D5A5252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2AED-7D62-49A4-B8B9-2AE3E1E89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4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B24B-50A1-447A-98E4-94B36250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776A3-E83E-410A-BC92-74071530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1764-76EF-40F9-B9DC-F068ED5D77DB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230FA-A587-4573-B38C-AD7DEBF3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FB4B1-5790-4485-B69E-5436C8D7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2AED-7D62-49A4-B8B9-2AE3E1E89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4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0D512-06CD-41EB-8910-95A2C1EC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1764-76EF-40F9-B9DC-F068ED5D77DB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94273-385A-4FE5-A435-E50CDD17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B393A-8FAE-42D8-830B-34E6E59A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2AED-7D62-49A4-B8B9-2AE3E1E89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3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DE1B-30AE-461F-B098-15BD10E0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223E-E42C-4556-8CA8-C35082CD1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AD635-C744-42B4-B5E9-8AC4945AE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3EFB4-2BAB-4EEF-AFCA-9FFA63A9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1764-76EF-40F9-B9DC-F068ED5D77DB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5EC57-378C-4259-A913-FDA6060B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3BFBA-FD12-404C-8861-BE9C2BAE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2AED-7D62-49A4-B8B9-2AE3E1E89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2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C33C-0D0A-47C7-AF4C-EC1CC0BA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BD961-E686-4BE8-B9D5-8FBCF2D9C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06F93-8C60-45EB-94CD-B0AD6DC93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9E5C7-EBE0-488C-BD6D-BCDBFCD3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1764-76EF-40F9-B9DC-F068ED5D77DB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86A21-7D64-42B6-867B-D254EB7C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173A8-D087-477D-9232-F21E6281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2AED-7D62-49A4-B8B9-2AE3E1E89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4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77145-019C-4FA9-BB05-439EDDAD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001E5-48A8-42C8-B396-7203B8A5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73D4E-9CC7-4C4B-8280-2C3C6D678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1764-76EF-40F9-B9DC-F068ED5D77DB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62816-8B50-4987-B11F-5443EE3CB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C1477-6B19-4232-877F-13025B9A5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72AED-7D62-49A4-B8B9-2AE3E1E89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9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3980-5683-4C1C-9AD0-5345D6D8A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Gadget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410C9-2AC4-4A66-8A07-692E3E663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ifood</a:t>
            </a:r>
            <a:r>
              <a:rPr lang="en-US" dirty="0"/>
              <a:t>-data-business-analyst-test-</a:t>
            </a:r>
            <a:r>
              <a:rPr lang="en-US" dirty="0" err="1"/>
              <a:t>latam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F601C8-5B47-4126-A808-AB287D3C6606}"/>
              </a:ext>
            </a:extLst>
          </p:cNvPr>
          <p:cNvGrpSpPr/>
          <p:nvPr/>
        </p:nvGrpSpPr>
        <p:grpSpPr>
          <a:xfrm>
            <a:off x="0" y="0"/>
            <a:ext cx="12201331" cy="6858000"/>
            <a:chOff x="0" y="0"/>
            <a:chExt cx="12201331" cy="6858000"/>
          </a:xfrm>
        </p:grpSpPr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AFAD859E-3C6C-44EF-B148-D7ADFD3EB8E0}"/>
                </a:ext>
              </a:extLst>
            </p:cNvPr>
            <p:cNvSpPr/>
            <p:nvPr/>
          </p:nvSpPr>
          <p:spPr>
            <a:xfrm>
              <a:off x="0" y="0"/>
              <a:ext cx="1082351" cy="447870"/>
            </a:xfrm>
            <a:prstGeom prst="halfFram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Half Frame 12">
              <a:extLst>
                <a:ext uri="{FF2B5EF4-FFF2-40B4-BE49-F238E27FC236}">
                  <a16:creationId xmlns:a16="http://schemas.microsoft.com/office/drawing/2014/main" id="{72746367-3BDB-4F46-BD4D-F4680C5759DD}"/>
                </a:ext>
              </a:extLst>
            </p:cNvPr>
            <p:cNvSpPr/>
            <p:nvPr/>
          </p:nvSpPr>
          <p:spPr>
            <a:xfrm rot="10800000">
              <a:off x="11118980" y="6410130"/>
              <a:ext cx="1082351" cy="447870"/>
            </a:xfrm>
            <a:prstGeom prst="halfFram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Half Frame 13">
              <a:extLst>
                <a:ext uri="{FF2B5EF4-FFF2-40B4-BE49-F238E27FC236}">
                  <a16:creationId xmlns:a16="http://schemas.microsoft.com/office/drawing/2014/main" id="{3763BC23-2B9C-416E-B7A4-E565D327F7AE}"/>
                </a:ext>
              </a:extLst>
            </p:cNvPr>
            <p:cNvSpPr/>
            <p:nvPr/>
          </p:nvSpPr>
          <p:spPr>
            <a:xfrm rot="10800000" flipH="1">
              <a:off x="0" y="6410130"/>
              <a:ext cx="1082351" cy="447870"/>
            </a:xfrm>
            <a:prstGeom prst="halfFram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lf Frame 14">
              <a:extLst>
                <a:ext uri="{FF2B5EF4-FFF2-40B4-BE49-F238E27FC236}">
                  <a16:creationId xmlns:a16="http://schemas.microsoft.com/office/drawing/2014/main" id="{7745C33C-D0D1-4D04-96D8-2B4EB1FC63F5}"/>
                </a:ext>
              </a:extLst>
            </p:cNvPr>
            <p:cNvSpPr/>
            <p:nvPr/>
          </p:nvSpPr>
          <p:spPr>
            <a:xfrm flipH="1">
              <a:off x="11118980" y="0"/>
              <a:ext cx="1082351" cy="447870"/>
            </a:xfrm>
            <a:prstGeom prst="halfFram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21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7CB8-EDEB-480D-B2A6-0D886001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Problem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3EDA-61DE-444D-9FBF-CF643A1E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800" dirty="0"/>
              <a:t>New </a:t>
            </a:r>
            <a:r>
              <a:rPr lang="en-US" sz="2800" dirty="0"/>
              <a:t>campaign</a:t>
            </a:r>
            <a:r>
              <a:rPr lang="es-CO" sz="2800" dirty="0"/>
              <a:t> in </a:t>
            </a:r>
            <a:r>
              <a:rPr lang="es-CO" sz="2800" dirty="0" err="1"/>
              <a:t>the</a:t>
            </a:r>
            <a:r>
              <a:rPr lang="es-CO" sz="2800" dirty="0"/>
              <a:t> </a:t>
            </a:r>
            <a:r>
              <a:rPr lang="es-CO" sz="2800" dirty="0" err="1"/>
              <a:t>company</a:t>
            </a:r>
            <a:r>
              <a:rPr lang="es-CO" sz="2800" dirty="0"/>
              <a:t> </a:t>
            </a:r>
            <a:r>
              <a:rPr lang="es-CO" sz="2800" dirty="0" err="1"/>
              <a:t>that</a:t>
            </a:r>
            <a:r>
              <a:rPr lang="es-CO" sz="2800" dirty="0"/>
              <a:t> </a:t>
            </a:r>
            <a:r>
              <a:rPr lang="es-CO" sz="2800" dirty="0" err="1"/>
              <a:t>aims</a:t>
            </a:r>
            <a:r>
              <a:rPr lang="es-CO" sz="2800" dirty="0"/>
              <a:t> </a:t>
            </a:r>
            <a:r>
              <a:rPr lang="es-CO" sz="2800" dirty="0" err="1"/>
              <a:t>to</a:t>
            </a:r>
            <a:r>
              <a:rPr lang="es-CO" sz="2800" dirty="0"/>
              <a:t> </a:t>
            </a:r>
            <a:r>
              <a:rPr lang="es-CO" sz="2800" dirty="0" err="1"/>
              <a:t>sell</a:t>
            </a:r>
            <a:r>
              <a:rPr lang="es-CO" sz="2800" dirty="0"/>
              <a:t> a new gadget.</a:t>
            </a:r>
          </a:p>
          <a:p>
            <a:r>
              <a:rPr lang="es-CO" sz="2800" dirty="0"/>
              <a:t>A </a:t>
            </a:r>
            <a:r>
              <a:rPr lang="es-CO" sz="2800" dirty="0" err="1"/>
              <a:t>pilot</a:t>
            </a:r>
            <a:r>
              <a:rPr lang="es-CO" sz="2800" dirty="0"/>
              <a:t> </a:t>
            </a:r>
            <a:r>
              <a:rPr lang="es-CO" sz="2800" dirty="0" err="1"/>
              <a:t>campaign</a:t>
            </a:r>
            <a:r>
              <a:rPr lang="es-CO" sz="2800" dirty="0"/>
              <a:t> </a:t>
            </a:r>
            <a:r>
              <a:rPr lang="es-CO" sz="2800" dirty="0" err="1"/>
              <a:t>involving</a:t>
            </a:r>
            <a:r>
              <a:rPr lang="es-CO" sz="2800" dirty="0"/>
              <a:t> 2240 </a:t>
            </a:r>
            <a:r>
              <a:rPr lang="es-CO" sz="2800" dirty="0" err="1"/>
              <a:t>customers</a:t>
            </a:r>
            <a:r>
              <a:rPr lang="es-CO" sz="2800" dirty="0"/>
              <a:t> </a:t>
            </a:r>
            <a:r>
              <a:rPr lang="es-CO" sz="2800" dirty="0" err="1"/>
              <a:t>was</a:t>
            </a:r>
            <a:r>
              <a:rPr lang="es-CO" sz="2800" dirty="0"/>
              <a:t> </a:t>
            </a:r>
            <a:r>
              <a:rPr lang="es-CO" sz="2800" dirty="0" err="1"/>
              <a:t>carried</a:t>
            </a:r>
            <a:r>
              <a:rPr lang="es-CO" sz="2800" dirty="0"/>
              <a:t> </a:t>
            </a:r>
            <a:r>
              <a:rPr lang="es-CO" sz="2800" dirty="0" err="1"/>
              <a:t>out</a:t>
            </a:r>
            <a:r>
              <a:rPr lang="es-CO" sz="2800" dirty="0"/>
              <a:t>, </a:t>
            </a:r>
            <a:r>
              <a:rPr lang="en-US" sz="2800" dirty="0"/>
              <a:t>achieving</a:t>
            </a:r>
            <a:r>
              <a:rPr lang="es-CO" sz="2800" dirty="0"/>
              <a:t> 15% </a:t>
            </a:r>
            <a:r>
              <a:rPr lang="es-CO" sz="2800" dirty="0" err="1"/>
              <a:t>success</a:t>
            </a:r>
            <a:r>
              <a:rPr lang="es-CO" sz="2800" dirty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F0BC79-4CB9-4EE4-B616-970EF2968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26784"/>
              </p:ext>
            </p:extLst>
          </p:nvPr>
        </p:nvGraphicFramePr>
        <p:xfrm>
          <a:off x="2016054" y="3616861"/>
          <a:ext cx="7975335" cy="1785366"/>
        </p:xfrm>
        <a:graphic>
          <a:graphicData uri="http://schemas.openxmlformats.org/drawingml/2006/table">
            <a:tbl>
              <a:tblPr/>
              <a:tblGrid>
                <a:gridCol w="1482156">
                  <a:extLst>
                    <a:ext uri="{9D8B030D-6E8A-4147-A177-3AD203B41FA5}">
                      <a16:colId xmlns:a16="http://schemas.microsoft.com/office/drawing/2014/main" val="3137099882"/>
                    </a:ext>
                  </a:extLst>
                </a:gridCol>
                <a:gridCol w="2139193">
                  <a:extLst>
                    <a:ext uri="{9D8B030D-6E8A-4147-A177-3AD203B41FA5}">
                      <a16:colId xmlns:a16="http://schemas.microsoft.com/office/drawing/2014/main" val="2637303761"/>
                    </a:ext>
                  </a:extLst>
                </a:gridCol>
                <a:gridCol w="2114025">
                  <a:extLst>
                    <a:ext uri="{9D8B030D-6E8A-4147-A177-3AD203B41FA5}">
                      <a16:colId xmlns:a16="http://schemas.microsoft.com/office/drawing/2014/main" val="345841391"/>
                    </a:ext>
                  </a:extLst>
                </a:gridCol>
                <a:gridCol w="2239961">
                  <a:extLst>
                    <a:ext uri="{9D8B030D-6E8A-4147-A177-3AD203B41FA5}">
                      <a16:colId xmlns:a16="http://schemas.microsoft.com/office/drawing/2014/main" val="1589467275"/>
                    </a:ext>
                  </a:extLst>
                </a:gridCol>
              </a:tblGrid>
              <a:tr h="64122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57120"/>
                  </a:ext>
                </a:extLst>
              </a:tr>
              <a:tr h="114414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6,720.00 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3,674.00 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(3,046.00)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94985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C9EFCB3-8B97-4581-8C1D-5ACE574708A2}"/>
              </a:ext>
            </a:extLst>
          </p:cNvPr>
          <p:cNvGrpSpPr/>
          <p:nvPr/>
        </p:nvGrpSpPr>
        <p:grpSpPr>
          <a:xfrm>
            <a:off x="0" y="0"/>
            <a:ext cx="12201331" cy="6858000"/>
            <a:chOff x="0" y="0"/>
            <a:chExt cx="12201331" cy="6858000"/>
          </a:xfrm>
        </p:grpSpPr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3BEFDE99-18C0-441B-AE8C-5E98A43182A5}"/>
                </a:ext>
              </a:extLst>
            </p:cNvPr>
            <p:cNvSpPr/>
            <p:nvPr/>
          </p:nvSpPr>
          <p:spPr>
            <a:xfrm>
              <a:off x="0" y="0"/>
              <a:ext cx="1082351" cy="447870"/>
            </a:xfrm>
            <a:prstGeom prst="halfFram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alf Frame 6">
              <a:extLst>
                <a:ext uri="{FF2B5EF4-FFF2-40B4-BE49-F238E27FC236}">
                  <a16:creationId xmlns:a16="http://schemas.microsoft.com/office/drawing/2014/main" id="{557E4FFA-B033-4034-8573-09BB5500EACE}"/>
                </a:ext>
              </a:extLst>
            </p:cNvPr>
            <p:cNvSpPr/>
            <p:nvPr/>
          </p:nvSpPr>
          <p:spPr>
            <a:xfrm rot="10800000">
              <a:off x="11118980" y="6410130"/>
              <a:ext cx="1082351" cy="447870"/>
            </a:xfrm>
            <a:prstGeom prst="halfFram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Half Frame 7">
              <a:extLst>
                <a:ext uri="{FF2B5EF4-FFF2-40B4-BE49-F238E27FC236}">
                  <a16:creationId xmlns:a16="http://schemas.microsoft.com/office/drawing/2014/main" id="{85F3DE3E-EC1B-4FF7-9B91-2136F5F44574}"/>
                </a:ext>
              </a:extLst>
            </p:cNvPr>
            <p:cNvSpPr/>
            <p:nvPr/>
          </p:nvSpPr>
          <p:spPr>
            <a:xfrm rot="10800000" flipH="1">
              <a:off x="0" y="6410130"/>
              <a:ext cx="1082351" cy="447870"/>
            </a:xfrm>
            <a:prstGeom prst="halfFram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lf Frame 8">
              <a:extLst>
                <a:ext uri="{FF2B5EF4-FFF2-40B4-BE49-F238E27FC236}">
                  <a16:creationId xmlns:a16="http://schemas.microsoft.com/office/drawing/2014/main" id="{22DF6FC3-6009-4A0C-B8D1-FE3E08DBDB95}"/>
                </a:ext>
              </a:extLst>
            </p:cNvPr>
            <p:cNvSpPr/>
            <p:nvPr/>
          </p:nvSpPr>
          <p:spPr>
            <a:xfrm flipH="1">
              <a:off x="11118980" y="0"/>
              <a:ext cx="1082351" cy="447870"/>
            </a:xfrm>
            <a:prstGeom prst="halfFram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86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9806-834D-443E-A1F5-5E7C4448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Methodology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343B-4F8F-47C9-9E2F-36396B0E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800" dirty="0" err="1"/>
              <a:t>Segment</a:t>
            </a:r>
            <a:r>
              <a:rPr lang="es-CO" sz="2800" dirty="0"/>
              <a:t> </a:t>
            </a:r>
            <a:r>
              <a:rPr lang="es-CO" sz="2800" dirty="0" err="1"/>
              <a:t>customers</a:t>
            </a:r>
            <a:r>
              <a:rPr lang="es-CO" sz="2800" dirty="0"/>
              <a:t> </a:t>
            </a:r>
            <a:r>
              <a:rPr lang="es-CO" sz="2800" dirty="0" err="1"/>
              <a:t>into</a:t>
            </a:r>
            <a:r>
              <a:rPr lang="es-CO" sz="2800" dirty="0"/>
              <a:t> 4 </a:t>
            </a:r>
            <a:r>
              <a:rPr lang="es-CO" sz="2800" dirty="0" err="1"/>
              <a:t>groups</a:t>
            </a:r>
            <a:r>
              <a:rPr lang="es-CO" sz="2800" dirty="0"/>
              <a:t> </a:t>
            </a:r>
            <a:r>
              <a:rPr lang="es-CO" sz="2800" dirty="0" err="1"/>
              <a:t>based</a:t>
            </a:r>
            <a:r>
              <a:rPr lang="es-CO" sz="2800" dirty="0"/>
              <a:t> </a:t>
            </a:r>
            <a:r>
              <a:rPr lang="es-CO" sz="2800" dirty="0" err="1"/>
              <a:t>on</a:t>
            </a:r>
            <a:r>
              <a:rPr lang="es-CO" sz="2800" dirty="0"/>
              <a:t> more </a:t>
            </a:r>
            <a:r>
              <a:rPr lang="es-CO" sz="2800" dirty="0" err="1"/>
              <a:t>than</a:t>
            </a:r>
            <a:r>
              <a:rPr lang="es-CO" sz="2800" dirty="0"/>
              <a:t> 17 variables: </a:t>
            </a:r>
            <a:r>
              <a:rPr lang="es-CO" sz="2800" dirty="0" err="1"/>
              <a:t>age</a:t>
            </a:r>
            <a:r>
              <a:rPr lang="es-CO" sz="2800" dirty="0"/>
              <a:t>, </a:t>
            </a:r>
            <a:r>
              <a:rPr lang="es-CO" sz="2800" dirty="0" err="1"/>
              <a:t>enrollment</a:t>
            </a:r>
            <a:r>
              <a:rPr lang="es-CO" sz="2800" dirty="0"/>
              <a:t> time, </a:t>
            </a:r>
            <a:r>
              <a:rPr lang="es-CO" sz="2800" dirty="0" err="1"/>
              <a:t>income</a:t>
            </a:r>
            <a:r>
              <a:rPr lang="es-CO" sz="2800" dirty="0"/>
              <a:t>, </a:t>
            </a:r>
            <a:r>
              <a:rPr lang="es-CO" sz="2800" dirty="0" err="1"/>
              <a:t>amount</a:t>
            </a:r>
            <a:r>
              <a:rPr lang="es-CO" sz="2800" dirty="0"/>
              <a:t> </a:t>
            </a:r>
            <a:r>
              <a:rPr lang="es-CO" sz="2800" dirty="0" err="1"/>
              <a:t>spent</a:t>
            </a:r>
            <a:r>
              <a:rPr lang="es-CO" sz="2800" dirty="0"/>
              <a:t> </a:t>
            </a:r>
            <a:r>
              <a:rPr lang="es-CO" sz="2800" dirty="0" err="1"/>
              <a:t>on</a:t>
            </a:r>
            <a:r>
              <a:rPr lang="es-CO" sz="2800" dirty="0"/>
              <a:t> </a:t>
            </a:r>
            <a:r>
              <a:rPr lang="es-CO" sz="2800" dirty="0" err="1"/>
              <a:t>products</a:t>
            </a:r>
            <a:r>
              <a:rPr lang="es-CO" sz="2800" dirty="0"/>
              <a:t> and more.</a:t>
            </a:r>
          </a:p>
          <a:p>
            <a:r>
              <a:rPr lang="es-CO" sz="2800" dirty="0" err="1"/>
              <a:t>Tested</a:t>
            </a:r>
            <a:r>
              <a:rPr lang="es-CO" sz="2800" dirty="0"/>
              <a:t> 2 </a:t>
            </a:r>
            <a:r>
              <a:rPr lang="es-CO" sz="2800" dirty="0" err="1"/>
              <a:t>classification</a:t>
            </a:r>
            <a:r>
              <a:rPr lang="es-CO" sz="2800" dirty="0"/>
              <a:t> </a:t>
            </a:r>
            <a:r>
              <a:rPr lang="es-CO" sz="2800" dirty="0" err="1"/>
              <a:t>models</a:t>
            </a:r>
            <a:r>
              <a:rPr lang="es-CO" sz="2800" dirty="0"/>
              <a:t>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F589C1-5FF3-406E-9732-83DEAF49A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83872"/>
              </p:ext>
            </p:extLst>
          </p:nvPr>
        </p:nvGraphicFramePr>
        <p:xfrm>
          <a:off x="3345508" y="3588391"/>
          <a:ext cx="5500983" cy="2114235"/>
        </p:xfrm>
        <a:graphic>
          <a:graphicData uri="http://schemas.openxmlformats.org/drawingml/2006/table">
            <a:tbl>
              <a:tblPr/>
              <a:tblGrid>
                <a:gridCol w="1768360">
                  <a:extLst>
                    <a:ext uri="{9D8B030D-6E8A-4147-A177-3AD203B41FA5}">
                      <a16:colId xmlns:a16="http://schemas.microsoft.com/office/drawing/2014/main" val="36759176"/>
                    </a:ext>
                  </a:extLst>
                </a:gridCol>
                <a:gridCol w="2073099">
                  <a:extLst>
                    <a:ext uri="{9D8B030D-6E8A-4147-A177-3AD203B41FA5}">
                      <a16:colId xmlns:a16="http://schemas.microsoft.com/office/drawing/2014/main" val="2578591172"/>
                    </a:ext>
                  </a:extLst>
                </a:gridCol>
                <a:gridCol w="1659524">
                  <a:extLst>
                    <a:ext uri="{9D8B030D-6E8A-4147-A177-3AD203B41FA5}">
                      <a16:colId xmlns:a16="http://schemas.microsoft.com/office/drawing/2014/main" val="491116435"/>
                    </a:ext>
                  </a:extLst>
                </a:gridCol>
              </a:tblGrid>
              <a:tr h="96336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3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Metric</a:t>
                      </a: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342930"/>
                  </a:ext>
                </a:extLst>
              </a:tr>
              <a:tr h="53991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79.79%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74.74%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846353"/>
                  </a:ext>
                </a:extLst>
              </a:tr>
              <a:tr h="53991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77.35%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65.57%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419058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EF7DA2E-AE8F-4FF1-AFF1-B2E91095A39D}"/>
              </a:ext>
            </a:extLst>
          </p:cNvPr>
          <p:cNvGrpSpPr/>
          <p:nvPr/>
        </p:nvGrpSpPr>
        <p:grpSpPr>
          <a:xfrm>
            <a:off x="0" y="0"/>
            <a:ext cx="12201331" cy="6858000"/>
            <a:chOff x="0" y="0"/>
            <a:chExt cx="12201331" cy="6858000"/>
          </a:xfrm>
        </p:grpSpPr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626A7C62-96C9-4A64-9C5B-556B7DF6AEA6}"/>
                </a:ext>
              </a:extLst>
            </p:cNvPr>
            <p:cNvSpPr/>
            <p:nvPr/>
          </p:nvSpPr>
          <p:spPr>
            <a:xfrm>
              <a:off x="0" y="0"/>
              <a:ext cx="1082351" cy="447870"/>
            </a:xfrm>
            <a:prstGeom prst="halfFram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alf Frame 6">
              <a:extLst>
                <a:ext uri="{FF2B5EF4-FFF2-40B4-BE49-F238E27FC236}">
                  <a16:creationId xmlns:a16="http://schemas.microsoft.com/office/drawing/2014/main" id="{65E9605F-A4DF-4367-8498-706D0E1B5698}"/>
                </a:ext>
              </a:extLst>
            </p:cNvPr>
            <p:cNvSpPr/>
            <p:nvPr/>
          </p:nvSpPr>
          <p:spPr>
            <a:xfrm rot="10800000">
              <a:off x="11118980" y="6410130"/>
              <a:ext cx="1082351" cy="447870"/>
            </a:xfrm>
            <a:prstGeom prst="halfFram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Half Frame 7">
              <a:extLst>
                <a:ext uri="{FF2B5EF4-FFF2-40B4-BE49-F238E27FC236}">
                  <a16:creationId xmlns:a16="http://schemas.microsoft.com/office/drawing/2014/main" id="{DFAC4812-D877-44D0-A02E-87DE67C3B30D}"/>
                </a:ext>
              </a:extLst>
            </p:cNvPr>
            <p:cNvSpPr/>
            <p:nvPr/>
          </p:nvSpPr>
          <p:spPr>
            <a:xfrm rot="10800000" flipH="1">
              <a:off x="0" y="6410130"/>
              <a:ext cx="1082351" cy="447870"/>
            </a:xfrm>
            <a:prstGeom prst="halfFram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lf Frame 8">
              <a:extLst>
                <a:ext uri="{FF2B5EF4-FFF2-40B4-BE49-F238E27FC236}">
                  <a16:creationId xmlns:a16="http://schemas.microsoft.com/office/drawing/2014/main" id="{E3BF4242-1473-4CD7-90CF-F2004A67FBF4}"/>
                </a:ext>
              </a:extLst>
            </p:cNvPr>
            <p:cNvSpPr/>
            <p:nvPr/>
          </p:nvSpPr>
          <p:spPr>
            <a:xfrm flipH="1">
              <a:off x="11118980" y="0"/>
              <a:ext cx="1082351" cy="447870"/>
            </a:xfrm>
            <a:prstGeom prst="halfFram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92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7C5F-4851-474D-B796-B4CF20FD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6467962-FF56-4AAA-8F07-9054B2CD7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295303"/>
              </p:ext>
            </p:extLst>
          </p:nvPr>
        </p:nvGraphicFramePr>
        <p:xfrm>
          <a:off x="552974" y="1538177"/>
          <a:ext cx="5998827" cy="3755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4789E47-0465-46B7-AFC5-3974B677B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48" y="1119673"/>
            <a:ext cx="4424494" cy="47698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dirty="0"/>
              <a:t>Marketing </a:t>
            </a:r>
            <a:r>
              <a:rPr lang="es-CO" dirty="0" err="1"/>
              <a:t>department</a:t>
            </a:r>
            <a:r>
              <a:rPr lang="es-CO" dirty="0"/>
              <a:t> </a:t>
            </a:r>
            <a:r>
              <a:rPr lang="es-CO" dirty="0" err="1"/>
              <a:t>should</a:t>
            </a:r>
            <a:r>
              <a:rPr lang="es-CO" dirty="0"/>
              <a:t> </a:t>
            </a:r>
            <a:r>
              <a:rPr lang="es-CO" dirty="0" err="1"/>
              <a:t>focus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customers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>
              <a:buFont typeface="Wingdings" panose="05000000000000000000" pitchFamily="2" charset="2"/>
              <a:buChar char="ü"/>
            </a:pPr>
            <a:r>
              <a:rPr lang="es-CO" dirty="0"/>
              <a:t>High </a:t>
            </a:r>
            <a:r>
              <a:rPr lang="es-CO" dirty="0" err="1"/>
              <a:t>enrollment</a:t>
            </a:r>
            <a:endParaRPr lang="es-CO" dirty="0"/>
          </a:p>
          <a:p>
            <a:endParaRPr lang="es-CO" dirty="0"/>
          </a:p>
          <a:p>
            <a:pPr>
              <a:buFont typeface="Wingdings" panose="05000000000000000000" pitchFamily="2" charset="2"/>
              <a:buChar char="ü"/>
            </a:pPr>
            <a:r>
              <a:rPr lang="es-CO" dirty="0"/>
              <a:t>Low </a:t>
            </a:r>
            <a:r>
              <a:rPr lang="es-CO" dirty="0" err="1"/>
              <a:t>recency</a:t>
            </a:r>
            <a:endParaRPr lang="es-CO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High Income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Approval for campaign #3</a:t>
            </a:r>
            <a:endParaRPr lang="es-CO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682D3BB-7665-48E3-9AD3-951B9734C40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38437" y="3029661"/>
            <a:ext cx="1341612" cy="152088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21F89-CDD1-46F6-8CE1-B9E8D0CB6A6C}"/>
              </a:ext>
            </a:extLst>
          </p:cNvPr>
          <p:cNvGrpSpPr/>
          <p:nvPr/>
        </p:nvGrpSpPr>
        <p:grpSpPr>
          <a:xfrm>
            <a:off x="0" y="0"/>
            <a:ext cx="12201331" cy="6858000"/>
            <a:chOff x="0" y="0"/>
            <a:chExt cx="12201331" cy="6858000"/>
          </a:xfrm>
        </p:grpSpPr>
        <p:sp>
          <p:nvSpPr>
            <p:cNvPr id="27" name="Half Frame 26">
              <a:extLst>
                <a:ext uri="{FF2B5EF4-FFF2-40B4-BE49-F238E27FC236}">
                  <a16:creationId xmlns:a16="http://schemas.microsoft.com/office/drawing/2014/main" id="{BFA85E2B-145A-4113-BF7C-618B0724CC61}"/>
                </a:ext>
              </a:extLst>
            </p:cNvPr>
            <p:cNvSpPr/>
            <p:nvPr/>
          </p:nvSpPr>
          <p:spPr>
            <a:xfrm>
              <a:off x="0" y="0"/>
              <a:ext cx="1082351" cy="447870"/>
            </a:xfrm>
            <a:prstGeom prst="halfFram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Half Frame 27">
              <a:extLst>
                <a:ext uri="{FF2B5EF4-FFF2-40B4-BE49-F238E27FC236}">
                  <a16:creationId xmlns:a16="http://schemas.microsoft.com/office/drawing/2014/main" id="{3E8B0F79-26D2-461C-8619-CD3927280A75}"/>
                </a:ext>
              </a:extLst>
            </p:cNvPr>
            <p:cNvSpPr/>
            <p:nvPr/>
          </p:nvSpPr>
          <p:spPr>
            <a:xfrm rot="10800000">
              <a:off x="11118980" y="6410130"/>
              <a:ext cx="1082351" cy="447870"/>
            </a:xfrm>
            <a:prstGeom prst="halfFram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Half Frame 28">
              <a:extLst>
                <a:ext uri="{FF2B5EF4-FFF2-40B4-BE49-F238E27FC236}">
                  <a16:creationId xmlns:a16="http://schemas.microsoft.com/office/drawing/2014/main" id="{11A60D42-5915-427B-BDD0-E26E68ABB62A}"/>
                </a:ext>
              </a:extLst>
            </p:cNvPr>
            <p:cNvSpPr/>
            <p:nvPr/>
          </p:nvSpPr>
          <p:spPr>
            <a:xfrm rot="10800000" flipH="1">
              <a:off x="0" y="6410130"/>
              <a:ext cx="1082351" cy="447870"/>
            </a:xfrm>
            <a:prstGeom prst="halfFram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Half Frame 29">
              <a:extLst>
                <a:ext uri="{FF2B5EF4-FFF2-40B4-BE49-F238E27FC236}">
                  <a16:creationId xmlns:a16="http://schemas.microsoft.com/office/drawing/2014/main" id="{5A140388-D7C8-4F29-BEF9-316A65C033F3}"/>
                </a:ext>
              </a:extLst>
            </p:cNvPr>
            <p:cNvSpPr/>
            <p:nvPr/>
          </p:nvSpPr>
          <p:spPr>
            <a:xfrm flipH="1">
              <a:off x="11118980" y="0"/>
              <a:ext cx="1082351" cy="447870"/>
            </a:xfrm>
            <a:prstGeom prst="halfFram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60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124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New Gadget Campaign</vt:lpstr>
      <vt:lpstr>Problem</vt:lpstr>
      <vt:lpstr>Methodology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Gadget Campaign</dc:title>
  <dc:creator>Alejandro Rojas</dc:creator>
  <cp:lastModifiedBy>Alejandro Rojas</cp:lastModifiedBy>
  <cp:revision>9</cp:revision>
  <dcterms:created xsi:type="dcterms:W3CDTF">2021-03-20T15:19:12Z</dcterms:created>
  <dcterms:modified xsi:type="dcterms:W3CDTF">2021-03-20T17:27:45Z</dcterms:modified>
</cp:coreProperties>
</file>