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1F30-6F6B-418A-A346-EDA9F0D56E0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12B4-758C-4D78-8C2C-C65418AF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75B61-386F-40C4-96CD-82B8448B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498"/>
            <a:ext cx="9144000" cy="348700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745C78-CB91-49AD-A711-CC2CE332DBA2}"/>
              </a:ext>
            </a:extLst>
          </p:cNvPr>
          <p:cNvCxnSpPr/>
          <p:nvPr/>
        </p:nvCxnSpPr>
        <p:spPr>
          <a:xfrm>
            <a:off x="7366958" y="3209026"/>
            <a:ext cx="7591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5B8E95-403F-42B9-A37F-04644D388F8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20042" y="823974"/>
            <a:ext cx="539150" cy="2518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78A4F-4645-41F8-9D2D-C208F57D0DDD}"/>
              </a:ext>
            </a:extLst>
          </p:cNvPr>
          <p:cNvSpPr txBox="1"/>
          <p:nvPr/>
        </p:nvSpPr>
        <p:spPr>
          <a:xfrm>
            <a:off x="3459192" y="362309"/>
            <a:ext cx="204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video over slightly so text fits on one line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467F87-F9C0-4240-80EB-901CD4CE6C7D}"/>
              </a:ext>
            </a:extLst>
          </p:cNvPr>
          <p:cNvCxnSpPr>
            <a:stCxn id="9" idx="1"/>
          </p:cNvCxnSpPr>
          <p:nvPr/>
        </p:nvCxnSpPr>
        <p:spPr>
          <a:xfrm flipH="1">
            <a:off x="2997679" y="823974"/>
            <a:ext cx="461513" cy="3092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1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A388A6-4408-4CC0-B452-5F408669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4285"/>
            <a:ext cx="9144000" cy="529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20B9D-7708-4EBE-A2C3-2C9E8F4B0504}"/>
              </a:ext>
            </a:extLst>
          </p:cNvPr>
          <p:cNvSpPr txBox="1"/>
          <p:nvPr/>
        </p:nvSpPr>
        <p:spPr>
          <a:xfrm>
            <a:off x="3899140" y="2570672"/>
            <a:ext cx="491705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Introducing Wrinkl          Essential Tools         About Us          Jobs          Sign-In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7BAE90-B145-4A62-99E5-838C88D701CD}"/>
              </a:ext>
            </a:extLst>
          </p:cNvPr>
          <p:cNvCxnSpPr/>
          <p:nvPr/>
        </p:nvCxnSpPr>
        <p:spPr>
          <a:xfrm>
            <a:off x="3623094" y="1319842"/>
            <a:ext cx="1216325" cy="117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23D70-21AB-42C9-9663-63DCAFD58D9C}"/>
              </a:ext>
            </a:extLst>
          </p:cNvPr>
          <p:cNvSpPr txBox="1"/>
          <p:nvPr/>
        </p:nvSpPr>
        <p:spPr>
          <a:xfrm>
            <a:off x="2355012" y="595873"/>
            <a:ext cx="27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Re-order change “Meet” to “Introducing”</a:t>
            </a:r>
          </a:p>
        </p:txBody>
      </p:sp>
    </p:spTree>
    <p:extLst>
      <p:ext uri="{BB962C8B-B14F-4D97-AF65-F5344CB8AC3E}">
        <p14:creationId xmlns:p14="http://schemas.microsoft.com/office/powerpoint/2010/main" val="29958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3EDFA-EB41-441A-BB16-CB91EF15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644700"/>
            <a:ext cx="7358332" cy="4575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1233E5-246D-4C79-A35C-F955A44310CB}"/>
              </a:ext>
            </a:extLst>
          </p:cNvPr>
          <p:cNvSpPr txBox="1"/>
          <p:nvPr/>
        </p:nvSpPr>
        <p:spPr>
          <a:xfrm>
            <a:off x="2984739" y="457200"/>
            <a:ext cx="360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 margins so text doesn’t wrap – also why is text not wrapping where it looks like it should?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7F0BDB-7CDC-4F54-92B4-9987636B5D62}"/>
              </a:ext>
            </a:extLst>
          </p:cNvPr>
          <p:cNvCxnSpPr/>
          <p:nvPr/>
        </p:nvCxnSpPr>
        <p:spPr>
          <a:xfrm flipV="1">
            <a:off x="3717985" y="3735238"/>
            <a:ext cx="1371600" cy="146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2F6E66-E78C-4917-8B33-5BB36F65B506}"/>
              </a:ext>
            </a:extLst>
          </p:cNvPr>
          <p:cNvCxnSpPr>
            <a:cxnSpLocks/>
          </p:cNvCxnSpPr>
          <p:nvPr/>
        </p:nvCxnSpPr>
        <p:spPr>
          <a:xfrm flipV="1">
            <a:off x="5909094" y="2950235"/>
            <a:ext cx="1121434" cy="12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96185-12E9-4191-A782-00C8A8C9AE9C}"/>
              </a:ext>
            </a:extLst>
          </p:cNvPr>
          <p:cNvCxnSpPr>
            <a:cxnSpLocks/>
          </p:cNvCxnSpPr>
          <p:nvPr/>
        </p:nvCxnSpPr>
        <p:spPr>
          <a:xfrm flipV="1">
            <a:off x="3648974" y="5391509"/>
            <a:ext cx="1086928" cy="129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1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3D8E91-9511-452D-81F3-D9049E06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1678625"/>
            <a:ext cx="7781026" cy="45788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8189E5-A6A8-4DD4-801F-432B510A4D6F}"/>
              </a:ext>
            </a:extLst>
          </p:cNvPr>
          <p:cNvSpPr/>
          <p:nvPr/>
        </p:nvSpPr>
        <p:spPr>
          <a:xfrm>
            <a:off x="3830128" y="1984075"/>
            <a:ext cx="2674189" cy="1915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99B45-34BB-4651-B3C3-0356C5668304}"/>
              </a:ext>
            </a:extLst>
          </p:cNvPr>
          <p:cNvSpPr txBox="1"/>
          <p:nvPr/>
        </p:nvSpPr>
        <p:spPr>
          <a:xfrm>
            <a:off x="2967484" y="468708"/>
            <a:ext cx="318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Aspect ratio of image is off – elongate, enlarge and move over slightly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5A140-B904-4E1E-92D5-2C405E75C462}"/>
              </a:ext>
            </a:extLst>
          </p:cNvPr>
          <p:cNvCxnSpPr>
            <a:stCxn id="7" idx="2"/>
          </p:cNvCxnSpPr>
          <p:nvPr/>
        </p:nvCxnSpPr>
        <p:spPr>
          <a:xfrm>
            <a:off x="4559059" y="1392038"/>
            <a:ext cx="763439" cy="462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70FC1D-CC6F-445F-B9E1-E40A1002BE0C}"/>
              </a:ext>
            </a:extLst>
          </p:cNvPr>
          <p:cNvCxnSpPr/>
          <p:nvPr/>
        </p:nvCxnSpPr>
        <p:spPr>
          <a:xfrm flipV="1">
            <a:off x="1164566" y="2191109"/>
            <a:ext cx="1086928" cy="3278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ESK</dc:creator>
  <cp:lastModifiedBy>ESK</cp:lastModifiedBy>
  <cp:revision>3</cp:revision>
  <dcterms:created xsi:type="dcterms:W3CDTF">2017-11-04T17:10:59Z</dcterms:created>
  <dcterms:modified xsi:type="dcterms:W3CDTF">2017-11-04T17:29:29Z</dcterms:modified>
</cp:coreProperties>
</file>