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902" r:id="rId3"/>
    <p:sldId id="4895" r:id="rId4"/>
    <p:sldId id="258" r:id="rId5"/>
    <p:sldId id="259" r:id="rId6"/>
    <p:sldId id="257" r:id="rId7"/>
    <p:sldId id="4893" r:id="rId8"/>
    <p:sldId id="3758" r:id="rId9"/>
    <p:sldId id="3761" r:id="rId10"/>
    <p:sldId id="4894" r:id="rId11"/>
    <p:sldId id="4896" r:id="rId12"/>
    <p:sldId id="3774" r:id="rId13"/>
    <p:sldId id="4897" r:id="rId14"/>
    <p:sldId id="4898" r:id="rId15"/>
    <p:sldId id="4899" r:id="rId16"/>
    <p:sldId id="4900" r:id="rId17"/>
    <p:sldId id="4901" r:id="rId18"/>
    <p:sldId id="1843" r:id="rId19"/>
    <p:sldId id="3572" r:id="rId20"/>
    <p:sldId id="49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F65C-5AB7-46AC-A2A4-866ECEF6F86E}">
          <p14:sldIdLst>
            <p14:sldId id="256"/>
            <p14:sldId id="4902"/>
            <p14:sldId id="4895"/>
            <p14:sldId id="258"/>
          </p14:sldIdLst>
        </p14:section>
        <p14:section name="Level-set the topic" id="{C6FF0AE0-9727-4EDC-8724-BF5ED1216779}">
          <p14:sldIdLst>
            <p14:sldId id="259"/>
            <p14:sldId id="257"/>
            <p14:sldId id="4893"/>
            <p14:sldId id="3758"/>
            <p14:sldId id="3761"/>
          </p14:sldIdLst>
        </p14:section>
        <p14:section name="Build Pipelines" id="{8FF37E0B-2B70-43C8-97F2-9D61AEF4E254}">
          <p14:sldIdLst>
            <p14:sldId id="4894"/>
          </p14:sldIdLst>
        </p14:section>
        <p14:section name="Release Pipelines" id="{ACCF54D4-1147-4C26-A5B8-A57168137A02}">
          <p14:sldIdLst>
            <p14:sldId id="4896"/>
            <p14:sldId id="3774"/>
          </p14:sldIdLst>
        </p14:section>
        <p14:section name="YAML Pipelines" id="{E6D125BB-04D7-4C51-ABB5-39FD3DB60162}">
          <p14:sldIdLst>
            <p14:sldId id="4897"/>
          </p14:sldIdLst>
        </p14:section>
        <p14:section name="Working With Github" id="{E7CC08EC-54D7-475B-B517-9A8755105A40}">
          <p14:sldIdLst>
            <p14:sldId id="4898"/>
            <p14:sldId id="4899"/>
            <p14:sldId id="4900"/>
            <p14:sldId id="4901"/>
          </p14:sldIdLst>
        </p14:section>
        <p14:section name="Conclusion" id="{21FC8A5E-7B74-47E4-8D1B-750B06B3A92F}">
          <p14:sldIdLst>
            <p14:sldId id="1843"/>
            <p14:sldId id="3572"/>
            <p14:sldId id="4903"/>
          </p14:sldIdLst>
        </p14:section>
        <p14:section name="Appendix" id="{FA6E2D2B-713D-419C-AAD7-C9D57E979E1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A951-1EA2-4B81-8E0F-CDA40AC3665F}" v="200" dt="2019-07-18T01:21:01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53" autoAdjust="0"/>
  </p:normalViewPr>
  <p:slideViewPr>
    <p:cSldViewPr snapToGrid="0">
      <p:cViewPr varScale="1">
        <p:scale>
          <a:sx n="74" d="100"/>
          <a:sy n="74" d="100"/>
        </p:scale>
        <p:origin x="4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ey Gousset" userId="44c507a6-cca0-461f-8120-3bb7fbf35a3a" providerId="ADAL" clId="{233DA951-1EA2-4B81-8E0F-CDA40AC3665F}"/>
    <pc:docChg chg="undo custSel mod addSld delSld modSld sldOrd modSection">
      <pc:chgData name="Mickey Gousset" userId="44c507a6-cca0-461f-8120-3bb7fbf35a3a" providerId="ADAL" clId="{233DA951-1EA2-4B81-8E0F-CDA40AC3665F}" dt="2019-07-18T01:21:01.456" v="3457"/>
      <pc:docMkLst>
        <pc:docMk/>
      </pc:docMkLst>
      <pc:sldChg chg="addSp delSp modSp add modNotesTx">
        <pc:chgData name="Mickey Gousset" userId="44c507a6-cca0-461f-8120-3bb7fbf35a3a" providerId="ADAL" clId="{233DA951-1EA2-4B81-8E0F-CDA40AC3665F}" dt="2019-07-15T20:55:56.944" v="3268" actId="20577"/>
        <pc:sldMkLst>
          <pc:docMk/>
          <pc:sldMk cId="646441796" sldId="256"/>
        </pc:sldMkLst>
        <pc:spChg chg="mod">
          <ac:chgData name="Mickey Gousset" userId="44c507a6-cca0-461f-8120-3bb7fbf35a3a" providerId="ADAL" clId="{233DA951-1EA2-4B81-8E0F-CDA40AC3665F}" dt="2019-07-10T18:28:27.041" v="39" actId="20577"/>
          <ac:spMkLst>
            <pc:docMk/>
            <pc:sldMk cId="646441796" sldId="256"/>
            <ac:spMk id="2" creationId="{035CD8EE-2474-469C-AFB4-F872483B3215}"/>
          </ac:spMkLst>
        </pc:spChg>
        <pc:spChg chg="mod">
          <ac:chgData name="Mickey Gousset" userId="44c507a6-cca0-461f-8120-3bb7fbf35a3a" providerId="ADAL" clId="{233DA951-1EA2-4B81-8E0F-CDA40AC3665F}" dt="2019-07-15T20:55:56.944" v="3268" actId="20577"/>
          <ac:spMkLst>
            <pc:docMk/>
            <pc:sldMk cId="646441796" sldId="256"/>
            <ac:spMk id="3" creationId="{3CBD16AD-814C-44EA-8AB4-1497EDF5A7A9}"/>
          </ac:spMkLst>
        </pc:spChg>
        <pc:picChg chg="del">
          <ac:chgData name="Mickey Gousset" userId="44c507a6-cca0-461f-8120-3bb7fbf35a3a" providerId="ADAL" clId="{233DA951-1EA2-4B81-8E0F-CDA40AC3665F}" dt="2019-07-15T20:45:21.705" v="3077"/>
          <ac:picMkLst>
            <pc:docMk/>
            <pc:sldMk cId="646441796" sldId="256"/>
            <ac:picMk id="4" creationId="{C2E248C5-377D-4214-A3D2-546C4B3CDEBD}"/>
          </ac:picMkLst>
        </pc:picChg>
        <pc:picChg chg="add del mod">
          <ac:chgData name="Mickey Gousset" userId="44c507a6-cca0-461f-8120-3bb7fbf35a3a" providerId="ADAL" clId="{233DA951-1EA2-4B81-8E0F-CDA40AC3665F}" dt="2019-07-15T20:47:56.096" v="3140" actId="931"/>
          <ac:picMkLst>
            <pc:docMk/>
            <pc:sldMk cId="646441796" sldId="256"/>
            <ac:picMk id="6" creationId="{5F1B6D18-3133-4ACF-BE9D-BD8C56B14642}"/>
          </ac:picMkLst>
        </pc:picChg>
        <pc:picChg chg="add del mod">
          <ac:chgData name="Mickey Gousset" userId="44c507a6-cca0-461f-8120-3bb7fbf35a3a" providerId="ADAL" clId="{233DA951-1EA2-4B81-8E0F-CDA40AC3665F}" dt="2019-07-15T20:47:56.096" v="3140" actId="931"/>
          <ac:picMkLst>
            <pc:docMk/>
            <pc:sldMk cId="646441796" sldId="256"/>
            <ac:picMk id="8" creationId="{140741FF-0C20-48EB-91C3-C4AA5621474E}"/>
          </ac:picMkLst>
        </pc:picChg>
        <pc:picChg chg="add mod">
          <ac:chgData name="Mickey Gousset" userId="44c507a6-cca0-461f-8120-3bb7fbf35a3a" providerId="ADAL" clId="{233DA951-1EA2-4B81-8E0F-CDA40AC3665F}" dt="2019-07-15T20:48:27.669" v="3172" actId="1037"/>
          <ac:picMkLst>
            <pc:docMk/>
            <pc:sldMk cId="646441796" sldId="256"/>
            <ac:picMk id="10" creationId="{B05EEB6B-FA0E-4C4C-82B0-376891285CA1}"/>
          </ac:picMkLst>
        </pc:picChg>
      </pc:sldChg>
      <pc:sldChg chg="addSp delSp modSp add">
        <pc:chgData name="Mickey Gousset" userId="44c507a6-cca0-461f-8120-3bb7fbf35a3a" providerId="ADAL" clId="{233DA951-1EA2-4B81-8E0F-CDA40AC3665F}" dt="2019-07-15T20:48:59.763" v="3179"/>
        <pc:sldMkLst>
          <pc:docMk/>
          <pc:sldMk cId="1897272352" sldId="257"/>
        </pc:sldMkLst>
        <pc:spChg chg="del">
          <ac:chgData name="Mickey Gousset" userId="44c507a6-cca0-461f-8120-3bb7fbf35a3a" providerId="ADAL" clId="{233DA951-1EA2-4B81-8E0F-CDA40AC3665F}" dt="2019-07-10T18:29:32.900" v="55" actId="478"/>
          <ac:spMkLst>
            <pc:docMk/>
            <pc:sldMk cId="1897272352" sldId="257"/>
            <ac:spMk id="2" creationId="{BD5E681A-F6EA-4FE9-B1F8-BBD20E8959AA}"/>
          </ac:spMkLst>
        </pc:spChg>
        <pc:spChg chg="del">
          <ac:chgData name="Mickey Gousset" userId="44c507a6-cca0-461f-8120-3bb7fbf35a3a" providerId="ADAL" clId="{233DA951-1EA2-4B81-8E0F-CDA40AC3665F}" dt="2019-07-10T18:29:36.253" v="56" actId="478"/>
          <ac:spMkLst>
            <pc:docMk/>
            <pc:sldMk cId="1897272352" sldId="257"/>
            <ac:spMk id="3" creationId="{D6EBC664-3D09-46BD-AD2D-EC575D53F66F}"/>
          </ac:spMkLst>
        </pc:spChg>
        <pc:spChg chg="add mod">
          <ac:chgData name="Mickey Gousset" userId="44c507a6-cca0-461f-8120-3bb7fbf35a3a" providerId="ADAL" clId="{233DA951-1EA2-4B81-8E0F-CDA40AC3665F}" dt="2019-07-10T18:30:05.862" v="60" actId="14100"/>
          <ac:spMkLst>
            <pc:docMk/>
            <pc:sldMk cId="1897272352" sldId="257"/>
            <ac:spMk id="4" creationId="{1D7A83EA-36A4-437D-865A-E3F158CC7C91}"/>
          </ac:spMkLst>
        </pc:spChg>
        <pc:spChg chg="add mod">
          <ac:chgData name="Mickey Gousset" userId="44c507a6-cca0-461f-8120-3bb7fbf35a3a" providerId="ADAL" clId="{233DA951-1EA2-4B81-8E0F-CDA40AC3665F}" dt="2019-07-10T18:54:30.819" v="1566" actId="403"/>
          <ac:spMkLst>
            <pc:docMk/>
            <pc:sldMk cId="1897272352" sldId="257"/>
            <ac:spMk id="5" creationId="{1719F575-0DBE-49C8-B07E-0510CD43FD83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6" creationId="{513049CB-B2AB-43F6-A7BA-2C41879F0BCA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7" creationId="{F823A005-CDBE-4B2A-9EF1-9F56629D2D01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17" creationId="{ACE593B5-E0A5-4E26-BD6C-2A30A136F926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18" creationId="{42480772-28C0-4ED0-8358-9B6B0478056F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22" creationId="{C433EB02-890F-43E3-A5F1-EA2CF6182B87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23" creationId="{1EA3193A-11D9-4F65-BB7A-962845B2292B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24" creationId="{4ACF7F86-73BD-4560-A4D9-2561D0E9BC99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25" creationId="{F0196BA3-8D65-4316-9741-335EDEB935D1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26" creationId="{334C28C1-FE82-495C-9BB4-53876AFA3F46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27" creationId="{29BDD448-34A0-4152-B368-CFBB4BB9028F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28" creationId="{DB7AE0F6-A70B-4887-8B86-218E36A6C883}"/>
          </ac:spMkLst>
        </pc:spChg>
        <pc:spChg chg="add mod">
          <ac:chgData name="Mickey Gousset" userId="44c507a6-cca0-461f-8120-3bb7fbf35a3a" providerId="ADAL" clId="{233DA951-1EA2-4B81-8E0F-CDA40AC3665F}" dt="2019-07-10T18:30:17.290" v="141" actId="1037"/>
          <ac:spMkLst>
            <pc:docMk/>
            <pc:sldMk cId="1897272352" sldId="257"/>
            <ac:spMk id="29" creationId="{022D4E50-6162-4C01-9078-607541EFA692}"/>
          </ac:spMkLst>
        </pc:spChg>
        <pc:spChg chg="add mod">
          <ac:chgData name="Mickey Gousset" userId="44c507a6-cca0-461f-8120-3bb7fbf35a3a" providerId="ADAL" clId="{233DA951-1EA2-4B81-8E0F-CDA40AC3665F}" dt="2019-07-10T18:54:30.819" v="1566" actId="403"/>
          <ac:spMkLst>
            <pc:docMk/>
            <pc:sldMk cId="1897272352" sldId="257"/>
            <ac:spMk id="30" creationId="{4320C062-A4FD-46D0-B171-EDD38D502A05}"/>
          </ac:spMkLst>
        </pc:spChg>
        <pc:spChg chg="add mod">
          <ac:chgData name="Mickey Gousset" userId="44c507a6-cca0-461f-8120-3bb7fbf35a3a" providerId="ADAL" clId="{233DA951-1EA2-4B81-8E0F-CDA40AC3665F}" dt="2019-07-10T18:54:30.819" v="1566" actId="403"/>
          <ac:spMkLst>
            <pc:docMk/>
            <pc:sldMk cId="1897272352" sldId="257"/>
            <ac:spMk id="31" creationId="{D053DEE5-497C-4A4C-8C31-5DFAF78D4BDB}"/>
          </ac:spMkLst>
        </pc:spChg>
        <pc:grpChg chg="add mod">
          <ac:chgData name="Mickey Gousset" userId="44c507a6-cca0-461f-8120-3bb7fbf35a3a" providerId="ADAL" clId="{233DA951-1EA2-4B81-8E0F-CDA40AC3665F}" dt="2019-07-10T18:30:17.290" v="141" actId="1037"/>
          <ac:grpSpMkLst>
            <pc:docMk/>
            <pc:sldMk cId="1897272352" sldId="257"/>
            <ac:grpSpMk id="8" creationId="{766FA251-B522-483D-8250-E2B691138876}"/>
          </ac:grpSpMkLst>
        </pc:grpChg>
        <pc:grpChg chg="add mod">
          <ac:chgData name="Mickey Gousset" userId="44c507a6-cca0-461f-8120-3bb7fbf35a3a" providerId="ADAL" clId="{233DA951-1EA2-4B81-8E0F-CDA40AC3665F}" dt="2019-07-10T18:30:17.290" v="141" actId="1037"/>
          <ac:grpSpMkLst>
            <pc:docMk/>
            <pc:sldMk cId="1897272352" sldId="257"/>
            <ac:grpSpMk id="11" creationId="{A8A0E188-89B8-476E-AFF6-71AE004FFC96}"/>
          </ac:grpSpMkLst>
        </pc:grpChg>
        <pc:grpChg chg="add mod">
          <ac:chgData name="Mickey Gousset" userId="44c507a6-cca0-461f-8120-3bb7fbf35a3a" providerId="ADAL" clId="{233DA951-1EA2-4B81-8E0F-CDA40AC3665F}" dt="2019-07-10T18:30:17.290" v="141" actId="1037"/>
          <ac:grpSpMkLst>
            <pc:docMk/>
            <pc:sldMk cId="1897272352" sldId="257"/>
            <ac:grpSpMk id="14" creationId="{A17EDA1D-AD97-4481-8858-675F8F0DA030}"/>
          </ac:grpSpMkLst>
        </pc:grpChg>
        <pc:grpChg chg="add mod">
          <ac:chgData name="Mickey Gousset" userId="44c507a6-cca0-461f-8120-3bb7fbf35a3a" providerId="ADAL" clId="{233DA951-1EA2-4B81-8E0F-CDA40AC3665F}" dt="2019-07-10T18:30:17.290" v="141" actId="1037"/>
          <ac:grpSpMkLst>
            <pc:docMk/>
            <pc:sldMk cId="1897272352" sldId="257"/>
            <ac:grpSpMk id="19" creationId="{18AC8F35-E5A2-477E-A1C5-F3BB180EEB29}"/>
          </ac:grpSpMkLst>
        </pc:grpChg>
        <pc:picChg chg="add">
          <ac:chgData name="Mickey Gousset" userId="44c507a6-cca0-461f-8120-3bb7fbf35a3a" providerId="ADAL" clId="{233DA951-1EA2-4B81-8E0F-CDA40AC3665F}" dt="2019-07-15T20:48:59.763" v="3179"/>
          <ac:picMkLst>
            <pc:docMk/>
            <pc:sldMk cId="1897272352" sldId="257"/>
            <ac:picMk id="32" creationId="{A3E98930-4BFA-474C-831D-A03D48A6E825}"/>
          </ac:picMkLst>
        </pc:picChg>
      </pc:sldChg>
      <pc:sldChg chg="addSp modSp add">
        <pc:chgData name="Mickey Gousset" userId="44c507a6-cca0-461f-8120-3bb7fbf35a3a" providerId="ADAL" clId="{233DA951-1EA2-4B81-8E0F-CDA40AC3665F}" dt="2019-07-15T20:48:50.405" v="3176"/>
        <pc:sldMkLst>
          <pc:docMk/>
          <pc:sldMk cId="1178033328" sldId="258"/>
        </pc:sldMkLst>
        <pc:spChg chg="mod">
          <ac:chgData name="Mickey Gousset" userId="44c507a6-cca0-461f-8120-3bb7fbf35a3a" providerId="ADAL" clId="{233DA951-1EA2-4B81-8E0F-CDA40AC3665F}" dt="2019-07-10T18:31:26.093" v="205" actId="20577"/>
          <ac:spMkLst>
            <pc:docMk/>
            <pc:sldMk cId="1178033328" sldId="258"/>
            <ac:spMk id="2" creationId="{8BCBA5CE-958D-4BE2-922C-31AF098B631E}"/>
          </ac:spMkLst>
        </pc:spChg>
        <pc:spChg chg="mod">
          <ac:chgData name="Mickey Gousset" userId="44c507a6-cca0-461f-8120-3bb7fbf35a3a" providerId="ADAL" clId="{233DA951-1EA2-4B81-8E0F-CDA40AC3665F}" dt="2019-07-10T18:33:05.550" v="360" actId="20577"/>
          <ac:spMkLst>
            <pc:docMk/>
            <pc:sldMk cId="1178033328" sldId="258"/>
            <ac:spMk id="3" creationId="{ECCB4DBA-063D-4C02-9C22-441B83AE937D}"/>
          </ac:spMkLst>
        </pc:spChg>
        <pc:picChg chg="add">
          <ac:chgData name="Mickey Gousset" userId="44c507a6-cca0-461f-8120-3bb7fbf35a3a" providerId="ADAL" clId="{233DA951-1EA2-4B81-8E0F-CDA40AC3665F}" dt="2019-07-15T20:48:50.405" v="3176"/>
          <ac:picMkLst>
            <pc:docMk/>
            <pc:sldMk cId="1178033328" sldId="258"/>
            <ac:picMk id="4" creationId="{5FE63D04-577F-4050-A8B4-D2AE81ACABF9}"/>
          </ac:picMkLst>
        </pc:picChg>
      </pc:sldChg>
      <pc:sldChg chg="addSp delSp modSp add modAnim modNotesTx">
        <pc:chgData name="Mickey Gousset" userId="44c507a6-cca0-461f-8120-3bb7fbf35a3a" providerId="ADAL" clId="{233DA951-1EA2-4B81-8E0F-CDA40AC3665F}" dt="2019-07-16T20:49:44.076" v="3456" actId="1076"/>
        <pc:sldMkLst>
          <pc:docMk/>
          <pc:sldMk cId="3729906259" sldId="259"/>
        </pc:sldMkLst>
        <pc:spChg chg="mod">
          <ac:chgData name="Mickey Gousset" userId="44c507a6-cca0-461f-8120-3bb7fbf35a3a" providerId="ADAL" clId="{233DA951-1EA2-4B81-8E0F-CDA40AC3665F}" dt="2019-07-10T18:35:05.413" v="432" actId="5793"/>
          <ac:spMkLst>
            <pc:docMk/>
            <pc:sldMk cId="3729906259" sldId="259"/>
            <ac:spMk id="2" creationId="{7C5257C8-118E-4D33-9FBD-4510C363175B}"/>
          </ac:spMkLst>
        </pc:spChg>
        <pc:spChg chg="del">
          <ac:chgData name="Mickey Gousset" userId="44c507a6-cca0-461f-8120-3bb7fbf35a3a" providerId="ADAL" clId="{233DA951-1EA2-4B81-8E0F-CDA40AC3665F}" dt="2019-07-10T18:37:56.128" v="547" actId="478"/>
          <ac:spMkLst>
            <pc:docMk/>
            <pc:sldMk cId="3729906259" sldId="259"/>
            <ac:spMk id="3" creationId="{B958D350-0B4C-4EA7-9D8F-507861E044AD}"/>
          </ac:spMkLst>
        </pc:spChg>
        <pc:spChg chg="add mod">
          <ac:chgData name="Mickey Gousset" userId="44c507a6-cca0-461f-8120-3bb7fbf35a3a" providerId="ADAL" clId="{233DA951-1EA2-4B81-8E0F-CDA40AC3665F}" dt="2019-07-16T20:49:44.076" v="3456" actId="1076"/>
          <ac:spMkLst>
            <pc:docMk/>
            <pc:sldMk cId="3729906259" sldId="259"/>
            <ac:spMk id="3" creationId="{C76635FB-1815-48BE-8D73-761110153135}"/>
          </ac:spMkLst>
        </pc:spChg>
        <pc:spChg chg="add del mod">
          <ac:chgData name="Mickey Gousset" userId="44c507a6-cca0-461f-8120-3bb7fbf35a3a" providerId="ADAL" clId="{233DA951-1EA2-4B81-8E0F-CDA40AC3665F}" dt="2019-07-10T18:38:09.387" v="548" actId="478"/>
          <ac:spMkLst>
            <pc:docMk/>
            <pc:sldMk cId="3729906259" sldId="259"/>
            <ac:spMk id="4" creationId="{68AD9995-4459-4554-BCA0-E27658926A08}"/>
          </ac:spMkLst>
        </pc:spChg>
        <pc:spChg chg="add del mod">
          <ac:chgData name="Mickey Gousset" userId="44c507a6-cca0-461f-8120-3bb7fbf35a3a" providerId="ADAL" clId="{233DA951-1EA2-4B81-8E0F-CDA40AC3665F}" dt="2019-07-10T18:41:50.824" v="656" actId="478"/>
          <ac:spMkLst>
            <pc:docMk/>
            <pc:sldMk cId="3729906259" sldId="259"/>
            <ac:spMk id="5" creationId="{CD27D7BA-80B5-4C4C-AB79-3271DB10D9CF}"/>
          </ac:spMkLst>
        </pc:spChg>
        <pc:spChg chg="add mod">
          <ac:chgData name="Mickey Gousset" userId="44c507a6-cca0-461f-8120-3bb7fbf35a3a" providerId="ADAL" clId="{233DA951-1EA2-4B81-8E0F-CDA40AC3665F}" dt="2019-07-16T14:20:13.909" v="3435" actId="1076"/>
          <ac:spMkLst>
            <pc:docMk/>
            <pc:sldMk cId="3729906259" sldId="259"/>
            <ac:spMk id="6" creationId="{5ED9A2AF-D229-4E02-B67E-A39C0068D57F}"/>
          </ac:spMkLst>
        </pc:spChg>
        <pc:spChg chg="add del mod">
          <ac:chgData name="Mickey Gousset" userId="44c507a6-cca0-461f-8120-3bb7fbf35a3a" providerId="ADAL" clId="{233DA951-1EA2-4B81-8E0F-CDA40AC3665F}" dt="2019-07-10T18:40:12.781" v="634" actId="478"/>
          <ac:spMkLst>
            <pc:docMk/>
            <pc:sldMk cId="3729906259" sldId="259"/>
            <ac:spMk id="6" creationId="{6B49E8D5-1C57-46E7-811E-28572A8609C6}"/>
          </ac:spMkLst>
        </pc:spChg>
        <pc:spChg chg="add mod">
          <ac:chgData name="Mickey Gousset" userId="44c507a6-cca0-461f-8120-3bb7fbf35a3a" providerId="ADAL" clId="{233DA951-1EA2-4B81-8E0F-CDA40AC3665F}" dt="2019-07-16T14:20:16.949" v="3436" actId="1076"/>
          <ac:spMkLst>
            <pc:docMk/>
            <pc:sldMk cId="3729906259" sldId="259"/>
            <ac:spMk id="8" creationId="{5283FFA1-4611-44D3-A713-A90B60713D89}"/>
          </ac:spMkLst>
        </pc:spChg>
        <pc:graphicFrameChg chg="add mod modGraphic">
          <ac:chgData name="Mickey Gousset" userId="44c507a6-cca0-461f-8120-3bb7fbf35a3a" providerId="ADAL" clId="{233DA951-1EA2-4B81-8E0F-CDA40AC3665F}" dt="2019-07-16T20:49:40.135" v="3455" actId="20577"/>
          <ac:graphicFrameMkLst>
            <pc:docMk/>
            <pc:sldMk cId="3729906259" sldId="259"/>
            <ac:graphicFrameMk id="7" creationId="{D27DB9AE-A36A-458B-9EBB-C2C0B48D6CD0}"/>
          </ac:graphicFrameMkLst>
        </pc:graphicFrameChg>
        <pc:picChg chg="add ord">
          <ac:chgData name="Mickey Gousset" userId="44c507a6-cca0-461f-8120-3bb7fbf35a3a" providerId="ADAL" clId="{233DA951-1EA2-4B81-8E0F-CDA40AC3665F}" dt="2019-07-15T20:48:54.845" v="3178" actId="167"/>
          <ac:picMkLst>
            <pc:docMk/>
            <pc:sldMk cId="3729906259" sldId="259"/>
            <ac:picMk id="4" creationId="{9BDD50AF-1013-417E-9839-BBED2F2A3E0C}"/>
          </ac:picMkLst>
        </pc:picChg>
      </pc:sldChg>
      <pc:sldChg chg="addSp add del">
        <pc:chgData name="Mickey Gousset" userId="44c507a6-cca0-461f-8120-3bb7fbf35a3a" providerId="ADAL" clId="{233DA951-1EA2-4B81-8E0F-CDA40AC3665F}" dt="2019-07-15T20:49:33.875" v="3193"/>
        <pc:sldMkLst>
          <pc:docMk/>
          <pc:sldMk cId="2799774971" sldId="1843"/>
        </pc:sldMkLst>
        <pc:picChg chg="add">
          <ac:chgData name="Mickey Gousset" userId="44c507a6-cca0-461f-8120-3bb7fbf35a3a" providerId="ADAL" clId="{233DA951-1EA2-4B81-8E0F-CDA40AC3665F}" dt="2019-07-15T20:49:33.875" v="3193"/>
          <ac:picMkLst>
            <pc:docMk/>
            <pc:sldMk cId="2799774971" sldId="1843"/>
            <ac:picMk id="15" creationId="{5EDAC215-A32D-441B-9FD8-7D3B98092CCC}"/>
          </ac:picMkLst>
        </pc:picChg>
      </pc:sldChg>
      <pc:sldChg chg="addSp delSp modSp add mod ord setBg">
        <pc:chgData name="Mickey Gousset" userId="44c507a6-cca0-461f-8120-3bb7fbf35a3a" providerId="ADAL" clId="{233DA951-1EA2-4B81-8E0F-CDA40AC3665F}" dt="2019-07-15T20:49:38.841" v="3194"/>
        <pc:sldMkLst>
          <pc:docMk/>
          <pc:sldMk cId="1259826411" sldId="3572"/>
        </pc:sldMkLst>
        <pc:spChg chg="mod">
          <ac:chgData name="Mickey Gousset" userId="44c507a6-cca0-461f-8120-3bb7fbf35a3a" providerId="ADAL" clId="{233DA951-1EA2-4B81-8E0F-CDA40AC3665F}" dt="2019-07-11T15:04:19.185" v="2405" actId="26606"/>
          <ac:spMkLst>
            <pc:docMk/>
            <pc:sldMk cId="1259826411" sldId="3572"/>
            <ac:spMk id="2" creationId="{F904D1AB-4CDD-43AD-AA2A-B4DD821BC117}"/>
          </ac:spMkLst>
        </pc:spChg>
        <pc:spChg chg="add ord">
          <ac:chgData name="Mickey Gousset" userId="44c507a6-cca0-461f-8120-3bb7fbf35a3a" providerId="ADAL" clId="{233DA951-1EA2-4B81-8E0F-CDA40AC3665F}" dt="2019-07-11T15:04:19.185" v="2405" actId="26606"/>
          <ac:spMkLst>
            <pc:docMk/>
            <pc:sldMk cId="1259826411" sldId="3572"/>
            <ac:spMk id="4" creationId="{E64C9B24-88AA-4AF6-A783-3E753EB4FC5E}"/>
          </ac:spMkLst>
        </pc:spChg>
        <pc:spChg chg="mod">
          <ac:chgData name="Mickey Gousset" userId="44c507a6-cca0-461f-8120-3bb7fbf35a3a" providerId="ADAL" clId="{233DA951-1EA2-4B81-8E0F-CDA40AC3665F}" dt="2019-07-13T22:05:19.537" v="3073" actId="113"/>
          <ac:spMkLst>
            <pc:docMk/>
            <pc:sldMk cId="1259826411" sldId="3572"/>
            <ac:spMk id="5" creationId="{6301DCB5-9689-4304-A502-5F22744D7F41}"/>
          </ac:spMkLst>
        </pc:spChg>
        <pc:spChg chg="del">
          <ac:chgData name="Mickey Gousset" userId="44c507a6-cca0-461f-8120-3bb7fbf35a3a" providerId="ADAL" clId="{233DA951-1EA2-4B81-8E0F-CDA40AC3665F}" dt="2019-07-11T15:03:44.111" v="2400" actId="478"/>
          <ac:spMkLst>
            <pc:docMk/>
            <pc:sldMk cId="1259826411" sldId="3572"/>
            <ac:spMk id="6" creationId="{E6FFBC9E-3DF2-44C2-BE84-A8DDB6DC9A02}"/>
          </ac:spMkLst>
        </pc:spChg>
        <pc:spChg chg="del">
          <ac:chgData name="Mickey Gousset" userId="44c507a6-cca0-461f-8120-3bb7fbf35a3a" providerId="ADAL" clId="{233DA951-1EA2-4B81-8E0F-CDA40AC3665F}" dt="2019-07-11T15:03:36.582" v="2398" actId="478"/>
          <ac:spMkLst>
            <pc:docMk/>
            <pc:sldMk cId="1259826411" sldId="3572"/>
            <ac:spMk id="7" creationId="{F6075D5F-6420-45A5-8C15-085C897741B6}"/>
          </ac:spMkLst>
        </pc:spChg>
        <pc:spChg chg="del">
          <ac:chgData name="Mickey Gousset" userId="44c507a6-cca0-461f-8120-3bb7fbf35a3a" providerId="ADAL" clId="{233DA951-1EA2-4B81-8E0F-CDA40AC3665F}" dt="2019-07-11T15:03:40.720" v="2399" actId="478"/>
          <ac:spMkLst>
            <pc:docMk/>
            <pc:sldMk cId="1259826411" sldId="3572"/>
            <ac:spMk id="8" creationId="{B24A4F11-571E-4F97-8CE9-0CF04C044940}"/>
          </ac:spMkLst>
        </pc:spChg>
        <pc:picChg chg="del">
          <ac:chgData name="Mickey Gousset" userId="44c507a6-cca0-461f-8120-3bb7fbf35a3a" providerId="ADAL" clId="{233DA951-1EA2-4B81-8E0F-CDA40AC3665F}" dt="2019-07-11T15:03:33.040" v="2397" actId="478"/>
          <ac:picMkLst>
            <pc:docMk/>
            <pc:sldMk cId="1259826411" sldId="3572"/>
            <ac:picMk id="3" creationId="{37582673-4BAF-4920-BFFA-5EB175617D46}"/>
          </ac:picMkLst>
        </pc:picChg>
        <pc:picChg chg="add">
          <ac:chgData name="Mickey Gousset" userId="44c507a6-cca0-461f-8120-3bb7fbf35a3a" providerId="ADAL" clId="{233DA951-1EA2-4B81-8E0F-CDA40AC3665F}" dt="2019-07-15T20:49:38.841" v="3194"/>
          <ac:picMkLst>
            <pc:docMk/>
            <pc:sldMk cId="1259826411" sldId="3572"/>
            <ac:picMk id="7" creationId="{51DFB87F-2484-4C9A-B18C-3DAF8616A3C6}"/>
          </ac:picMkLst>
        </pc:picChg>
        <pc:picChg chg="add mod">
          <ac:chgData name="Mickey Gousset" userId="44c507a6-cca0-461f-8120-3bb7fbf35a3a" providerId="ADAL" clId="{233DA951-1EA2-4B81-8E0F-CDA40AC3665F}" dt="2019-07-11T15:04:19.185" v="2405" actId="26606"/>
          <ac:picMkLst>
            <pc:docMk/>
            <pc:sldMk cId="1259826411" sldId="3572"/>
            <ac:picMk id="10" creationId="{BD09DF4B-8F16-4874-AAC3-83CD7DD743F7}"/>
          </ac:picMkLst>
        </pc:picChg>
        <pc:cxnChg chg="add">
          <ac:chgData name="Mickey Gousset" userId="44c507a6-cca0-461f-8120-3bb7fbf35a3a" providerId="ADAL" clId="{233DA951-1EA2-4B81-8E0F-CDA40AC3665F}" dt="2019-07-11T15:04:19.185" v="2405" actId="26606"/>
          <ac:cxnSpMkLst>
            <pc:docMk/>
            <pc:sldMk cId="1259826411" sldId="3572"/>
            <ac:cxnSpMk id="15" creationId="{E4A809D5-3600-46D4-A466-67F2349A54FB}"/>
          </ac:cxnSpMkLst>
        </pc:cxnChg>
      </pc:sldChg>
      <pc:sldChg chg="addSp add">
        <pc:chgData name="Mickey Gousset" userId="44c507a6-cca0-461f-8120-3bb7fbf35a3a" providerId="ADAL" clId="{233DA951-1EA2-4B81-8E0F-CDA40AC3665F}" dt="2019-07-15T20:49:04.504" v="3181"/>
        <pc:sldMkLst>
          <pc:docMk/>
          <pc:sldMk cId="3096196679" sldId="3758"/>
        </pc:sldMkLst>
        <pc:picChg chg="add">
          <ac:chgData name="Mickey Gousset" userId="44c507a6-cca0-461f-8120-3bb7fbf35a3a" providerId="ADAL" clId="{233DA951-1EA2-4B81-8E0F-CDA40AC3665F}" dt="2019-07-15T20:49:04.504" v="3181"/>
          <ac:picMkLst>
            <pc:docMk/>
            <pc:sldMk cId="3096196679" sldId="3758"/>
            <ac:picMk id="26" creationId="{7E3AFC33-0D48-41DB-BE98-0B9E040236C0}"/>
          </ac:picMkLst>
        </pc:picChg>
      </pc:sldChg>
      <pc:sldChg chg="addSp modSp add">
        <pc:chgData name="Mickey Gousset" userId="44c507a6-cca0-461f-8120-3bb7fbf35a3a" providerId="ADAL" clId="{233DA951-1EA2-4B81-8E0F-CDA40AC3665F}" dt="2019-07-15T20:49:11.766" v="3183" actId="167"/>
        <pc:sldMkLst>
          <pc:docMk/>
          <pc:sldMk cId="557622101" sldId="3761"/>
        </pc:sldMkLst>
        <pc:spChg chg="mod">
          <ac:chgData name="Mickey Gousset" userId="44c507a6-cca0-461f-8120-3bb7fbf35a3a" providerId="ADAL" clId="{233DA951-1EA2-4B81-8E0F-CDA40AC3665F}" dt="2019-07-10T18:58:41.112" v="1587" actId="1036"/>
          <ac:spMkLst>
            <pc:docMk/>
            <pc:sldMk cId="557622101" sldId="3761"/>
            <ac:spMk id="4" creationId="{DA6A65AD-43AA-423E-8D08-19A36B5745EF}"/>
          </ac:spMkLst>
        </pc:spChg>
        <pc:picChg chg="add ord">
          <ac:chgData name="Mickey Gousset" userId="44c507a6-cca0-461f-8120-3bb7fbf35a3a" providerId="ADAL" clId="{233DA951-1EA2-4B81-8E0F-CDA40AC3665F}" dt="2019-07-15T20:49:11.766" v="3183" actId="167"/>
          <ac:picMkLst>
            <pc:docMk/>
            <pc:sldMk cId="557622101" sldId="3761"/>
            <ac:picMk id="25" creationId="{29019F30-F9E0-4E7E-ABFB-9D8C213DE76D}"/>
          </ac:picMkLst>
        </pc:picChg>
      </pc:sldChg>
      <pc:sldChg chg="addSp">
        <pc:chgData name="Mickey Gousset" userId="44c507a6-cca0-461f-8120-3bb7fbf35a3a" providerId="ADAL" clId="{233DA951-1EA2-4B81-8E0F-CDA40AC3665F}" dt="2019-07-18T01:21:01.456" v="3457"/>
        <pc:sldMkLst>
          <pc:docMk/>
          <pc:sldMk cId="1043689114" sldId="3774"/>
        </pc:sldMkLst>
        <pc:picChg chg="add">
          <ac:chgData name="Mickey Gousset" userId="44c507a6-cca0-461f-8120-3bb7fbf35a3a" providerId="ADAL" clId="{233DA951-1EA2-4B81-8E0F-CDA40AC3665F}" dt="2019-07-18T01:21:01.456" v="3457"/>
          <ac:picMkLst>
            <pc:docMk/>
            <pc:sldMk cId="1043689114" sldId="3774"/>
            <ac:picMk id="5" creationId="{E1D29344-C40B-45A4-B26E-822C5F2BB930}"/>
          </ac:picMkLst>
        </pc:picChg>
      </pc:sldChg>
      <pc:sldChg chg="addSp modSp add">
        <pc:chgData name="Mickey Gousset" userId="44c507a6-cca0-461f-8120-3bb7fbf35a3a" providerId="ADAL" clId="{233DA951-1EA2-4B81-8E0F-CDA40AC3665F}" dt="2019-07-15T20:49:01.945" v="3180"/>
        <pc:sldMkLst>
          <pc:docMk/>
          <pc:sldMk cId="2004893736" sldId="4893"/>
        </pc:sldMkLst>
        <pc:spChg chg="mod">
          <ac:chgData name="Mickey Gousset" userId="44c507a6-cca0-461f-8120-3bb7fbf35a3a" providerId="ADAL" clId="{233DA951-1EA2-4B81-8E0F-CDA40AC3665F}" dt="2019-07-10T19:01:17.671" v="1611" actId="20577"/>
          <ac:spMkLst>
            <pc:docMk/>
            <pc:sldMk cId="2004893736" sldId="4893"/>
            <ac:spMk id="2" creationId="{7C0EEF89-BECA-43F3-B63C-65EAFE77CD4C}"/>
          </ac:spMkLst>
        </pc:spChg>
        <pc:spChg chg="mod">
          <ac:chgData name="Mickey Gousset" userId="44c507a6-cca0-461f-8120-3bb7fbf35a3a" providerId="ADAL" clId="{233DA951-1EA2-4B81-8E0F-CDA40AC3665F}" dt="2019-07-10T19:02:21.529" v="1798" actId="403"/>
          <ac:spMkLst>
            <pc:docMk/>
            <pc:sldMk cId="2004893736" sldId="4893"/>
            <ac:spMk id="3" creationId="{40BF09F3-B139-4082-8CFF-CB1D86357C4A}"/>
          </ac:spMkLst>
        </pc:spChg>
        <pc:picChg chg="add">
          <ac:chgData name="Mickey Gousset" userId="44c507a6-cca0-461f-8120-3bb7fbf35a3a" providerId="ADAL" clId="{233DA951-1EA2-4B81-8E0F-CDA40AC3665F}" dt="2019-07-15T20:49:01.945" v="3180"/>
          <ac:picMkLst>
            <pc:docMk/>
            <pc:sldMk cId="2004893736" sldId="4893"/>
            <ac:picMk id="4" creationId="{1E018E88-EE2D-49AF-8EA5-9C8AEAB0B66A}"/>
          </ac:picMkLst>
        </pc:picChg>
      </pc:sldChg>
      <pc:sldChg chg="addSp modSp add modNotesTx">
        <pc:chgData name="Mickey Gousset" userId="44c507a6-cca0-461f-8120-3bb7fbf35a3a" providerId="ADAL" clId="{233DA951-1EA2-4B81-8E0F-CDA40AC3665F}" dt="2019-07-15T20:49:15.256" v="3184"/>
        <pc:sldMkLst>
          <pc:docMk/>
          <pc:sldMk cId="1248236643" sldId="4894"/>
        </pc:sldMkLst>
        <pc:spChg chg="mod">
          <ac:chgData name="Mickey Gousset" userId="44c507a6-cca0-461f-8120-3bb7fbf35a3a" providerId="ADAL" clId="{233DA951-1EA2-4B81-8E0F-CDA40AC3665F}" dt="2019-07-10T19:05:21.564" v="1805" actId="20577"/>
          <ac:spMkLst>
            <pc:docMk/>
            <pc:sldMk cId="1248236643" sldId="4894"/>
            <ac:spMk id="2" creationId="{848D752D-0499-4126-A57C-8A7425C78FE9}"/>
          </ac:spMkLst>
        </pc:spChg>
        <pc:spChg chg="mod">
          <ac:chgData name="Mickey Gousset" userId="44c507a6-cca0-461f-8120-3bb7fbf35a3a" providerId="ADAL" clId="{233DA951-1EA2-4B81-8E0F-CDA40AC3665F}" dt="2019-07-10T19:05:40.771" v="1851" actId="20577"/>
          <ac:spMkLst>
            <pc:docMk/>
            <pc:sldMk cId="1248236643" sldId="4894"/>
            <ac:spMk id="3" creationId="{95DA063F-4B54-49FC-82CD-9AE1A90340A8}"/>
          </ac:spMkLst>
        </pc:spChg>
        <pc:picChg chg="add">
          <ac:chgData name="Mickey Gousset" userId="44c507a6-cca0-461f-8120-3bb7fbf35a3a" providerId="ADAL" clId="{233DA951-1EA2-4B81-8E0F-CDA40AC3665F}" dt="2019-07-15T20:49:15.256" v="3184"/>
          <ac:picMkLst>
            <pc:docMk/>
            <pc:sldMk cId="1248236643" sldId="4894"/>
            <ac:picMk id="4" creationId="{98FEB0CF-FC27-4FF9-99D7-AC58B0A25D28}"/>
          </ac:picMkLst>
        </pc:picChg>
      </pc:sldChg>
      <pc:sldChg chg="addSp modSp add mod setBg modAnim">
        <pc:chgData name="Mickey Gousset" userId="44c507a6-cca0-461f-8120-3bb7fbf35a3a" providerId="ADAL" clId="{233DA951-1EA2-4B81-8E0F-CDA40AC3665F}" dt="2019-07-15T20:48:48.186" v="3175"/>
        <pc:sldMkLst>
          <pc:docMk/>
          <pc:sldMk cId="1873421579" sldId="4895"/>
        </pc:sldMkLst>
        <pc:spChg chg="add mod">
          <ac:chgData name="Mickey Gousset" userId="44c507a6-cca0-461f-8120-3bb7fbf35a3a" providerId="ADAL" clId="{233DA951-1EA2-4B81-8E0F-CDA40AC3665F}" dt="2019-07-10T19:11:55.979" v="2256" actId="26606"/>
          <ac:spMkLst>
            <pc:docMk/>
            <pc:sldMk cId="1873421579" sldId="4895"/>
            <ac:spMk id="2" creationId="{2738CAE1-6732-4004-9A17-E10432D1CDB2}"/>
          </ac:spMkLst>
        </pc:spChg>
        <pc:picChg chg="add mod">
          <ac:chgData name="Mickey Gousset" userId="44c507a6-cca0-461f-8120-3bb7fbf35a3a" providerId="ADAL" clId="{233DA951-1EA2-4B81-8E0F-CDA40AC3665F}" dt="2019-07-10T19:11:55.979" v="2256" actId="26606"/>
          <ac:picMkLst>
            <pc:docMk/>
            <pc:sldMk cId="1873421579" sldId="4895"/>
            <ac:picMk id="3" creationId="{9387E15F-4B41-4EC6-9425-59CC45D878C3}"/>
          </ac:picMkLst>
        </pc:picChg>
        <pc:picChg chg="add mod">
          <ac:chgData name="Mickey Gousset" userId="44c507a6-cca0-461f-8120-3bb7fbf35a3a" providerId="ADAL" clId="{233DA951-1EA2-4B81-8E0F-CDA40AC3665F}" dt="2019-07-10T19:11:55.979" v="2256" actId="26606"/>
          <ac:picMkLst>
            <pc:docMk/>
            <pc:sldMk cId="1873421579" sldId="4895"/>
            <ac:picMk id="4" creationId="{04424C45-D404-4EF7-9C1A-CF4E5135C085}"/>
          </ac:picMkLst>
        </pc:picChg>
        <pc:picChg chg="add mod">
          <ac:chgData name="Mickey Gousset" userId="44c507a6-cca0-461f-8120-3bb7fbf35a3a" providerId="ADAL" clId="{233DA951-1EA2-4B81-8E0F-CDA40AC3665F}" dt="2019-07-10T19:11:55.979" v="2256" actId="26606"/>
          <ac:picMkLst>
            <pc:docMk/>
            <pc:sldMk cId="1873421579" sldId="4895"/>
            <ac:picMk id="5" creationId="{53B1023D-7939-439F-A4A2-36023B29BDF5}"/>
          </ac:picMkLst>
        </pc:picChg>
        <pc:picChg chg="add">
          <ac:chgData name="Mickey Gousset" userId="44c507a6-cca0-461f-8120-3bb7fbf35a3a" providerId="ADAL" clId="{233DA951-1EA2-4B81-8E0F-CDA40AC3665F}" dt="2019-07-15T20:48:48.186" v="3175"/>
          <ac:picMkLst>
            <pc:docMk/>
            <pc:sldMk cId="1873421579" sldId="4895"/>
            <ac:picMk id="7" creationId="{E5F7B9A0-EE03-4674-8B22-66B7E57E31D4}"/>
          </ac:picMkLst>
        </pc:picChg>
        <pc:cxnChg chg="add">
          <ac:chgData name="Mickey Gousset" userId="44c507a6-cca0-461f-8120-3bb7fbf35a3a" providerId="ADAL" clId="{233DA951-1EA2-4B81-8E0F-CDA40AC3665F}" dt="2019-07-10T19:11:55.979" v="2256" actId="26606"/>
          <ac:cxnSpMkLst>
            <pc:docMk/>
            <pc:sldMk cId="1873421579" sldId="4895"/>
            <ac:cxnSpMk id="10" creationId="{60188E89-AF78-40F6-B787-E9BD9C625686}"/>
          </ac:cxnSpMkLst>
        </pc:cxnChg>
      </pc:sldChg>
      <pc:sldChg chg="addSp modSp add">
        <pc:chgData name="Mickey Gousset" userId="44c507a6-cca0-461f-8120-3bb7fbf35a3a" providerId="ADAL" clId="{233DA951-1EA2-4B81-8E0F-CDA40AC3665F}" dt="2019-07-15T20:49:16.792" v="3185"/>
        <pc:sldMkLst>
          <pc:docMk/>
          <pc:sldMk cId="104389859" sldId="4896"/>
        </pc:sldMkLst>
        <pc:spChg chg="mod">
          <ac:chgData name="Mickey Gousset" userId="44c507a6-cca0-461f-8120-3bb7fbf35a3a" providerId="ADAL" clId="{233DA951-1EA2-4B81-8E0F-CDA40AC3665F}" dt="2019-07-10T19:18:35.120" v="2361" actId="20577"/>
          <ac:spMkLst>
            <pc:docMk/>
            <pc:sldMk cId="104389859" sldId="4896"/>
            <ac:spMk id="3" creationId="{95DA063F-4B54-49FC-82CD-9AE1A90340A8}"/>
          </ac:spMkLst>
        </pc:spChg>
        <pc:picChg chg="add">
          <ac:chgData name="Mickey Gousset" userId="44c507a6-cca0-461f-8120-3bb7fbf35a3a" providerId="ADAL" clId="{233DA951-1EA2-4B81-8E0F-CDA40AC3665F}" dt="2019-07-15T20:49:16.792" v="3185"/>
          <ac:picMkLst>
            <pc:docMk/>
            <pc:sldMk cId="104389859" sldId="4896"/>
            <ac:picMk id="4" creationId="{BE7E3D24-F41E-46C5-9BCD-622E4C8D2C1E}"/>
          </ac:picMkLst>
        </pc:picChg>
      </pc:sldChg>
      <pc:sldChg chg="addSp modSp add">
        <pc:chgData name="Mickey Gousset" userId="44c507a6-cca0-461f-8120-3bb7fbf35a3a" providerId="ADAL" clId="{233DA951-1EA2-4B81-8E0F-CDA40AC3665F}" dt="2019-07-15T20:49:17.805" v="3186"/>
        <pc:sldMkLst>
          <pc:docMk/>
          <pc:sldMk cId="434025984" sldId="4897"/>
        </pc:sldMkLst>
        <pc:spChg chg="mod">
          <ac:chgData name="Mickey Gousset" userId="44c507a6-cca0-461f-8120-3bb7fbf35a3a" providerId="ADAL" clId="{233DA951-1EA2-4B81-8E0F-CDA40AC3665F}" dt="2019-07-10T19:18:47.736" v="2366" actId="20577"/>
          <ac:spMkLst>
            <pc:docMk/>
            <pc:sldMk cId="434025984" sldId="4897"/>
            <ac:spMk id="3" creationId="{95DA063F-4B54-49FC-82CD-9AE1A90340A8}"/>
          </ac:spMkLst>
        </pc:spChg>
        <pc:picChg chg="add">
          <ac:chgData name="Mickey Gousset" userId="44c507a6-cca0-461f-8120-3bb7fbf35a3a" providerId="ADAL" clId="{233DA951-1EA2-4B81-8E0F-CDA40AC3665F}" dt="2019-07-15T20:49:17.805" v="3186"/>
          <ac:picMkLst>
            <pc:docMk/>
            <pc:sldMk cId="434025984" sldId="4897"/>
            <ac:picMk id="4" creationId="{4E9C09E6-3DC2-4E9A-9F22-4B87FF2D0277}"/>
          </ac:picMkLst>
        </pc:picChg>
      </pc:sldChg>
      <pc:sldChg chg="addSp modSp add">
        <pc:chgData name="Mickey Gousset" userId="44c507a6-cca0-461f-8120-3bb7fbf35a3a" providerId="ADAL" clId="{233DA951-1EA2-4B81-8E0F-CDA40AC3665F}" dt="2019-07-15T20:49:19.261" v="3187"/>
        <pc:sldMkLst>
          <pc:docMk/>
          <pc:sldMk cId="1864211093" sldId="4898"/>
        </pc:sldMkLst>
        <pc:spChg chg="mod">
          <ac:chgData name="Mickey Gousset" userId="44c507a6-cca0-461f-8120-3bb7fbf35a3a" providerId="ADAL" clId="{233DA951-1EA2-4B81-8E0F-CDA40AC3665F}" dt="2019-07-10T19:19:00.796" v="2386" actId="20577"/>
          <ac:spMkLst>
            <pc:docMk/>
            <pc:sldMk cId="1864211093" sldId="4898"/>
            <ac:spMk id="3" creationId="{95DA063F-4B54-49FC-82CD-9AE1A90340A8}"/>
          </ac:spMkLst>
        </pc:spChg>
        <pc:picChg chg="add">
          <ac:chgData name="Mickey Gousset" userId="44c507a6-cca0-461f-8120-3bb7fbf35a3a" providerId="ADAL" clId="{233DA951-1EA2-4B81-8E0F-CDA40AC3665F}" dt="2019-07-15T20:49:19.261" v="3187"/>
          <ac:picMkLst>
            <pc:docMk/>
            <pc:sldMk cId="1864211093" sldId="4898"/>
            <ac:picMk id="4" creationId="{D0B07F32-FA0A-43A9-84A9-C8D0E52C3895}"/>
          </ac:picMkLst>
        </pc:picChg>
      </pc:sldChg>
      <pc:sldChg chg="addSp modSp add modAnim">
        <pc:chgData name="Mickey Gousset" userId="44c507a6-cca0-461f-8120-3bb7fbf35a3a" providerId="ADAL" clId="{233DA951-1EA2-4B81-8E0F-CDA40AC3665F}" dt="2019-07-16T14:32:04.643" v="3445"/>
        <pc:sldMkLst>
          <pc:docMk/>
          <pc:sldMk cId="99461354" sldId="4899"/>
        </pc:sldMkLst>
        <pc:spChg chg="mod">
          <ac:chgData name="Mickey Gousset" userId="44c507a6-cca0-461f-8120-3bb7fbf35a3a" providerId="ADAL" clId="{233DA951-1EA2-4B81-8E0F-CDA40AC3665F}" dt="2019-07-13T21:50:59.750" v="2429" actId="20577"/>
          <ac:spMkLst>
            <pc:docMk/>
            <pc:sldMk cId="99461354" sldId="4899"/>
            <ac:spMk id="2" creationId="{7C0EEF89-BECA-43F3-B63C-65EAFE77CD4C}"/>
          </ac:spMkLst>
        </pc:spChg>
        <pc:spChg chg="mod">
          <ac:chgData name="Mickey Gousset" userId="44c507a6-cca0-461f-8120-3bb7fbf35a3a" providerId="ADAL" clId="{233DA951-1EA2-4B81-8E0F-CDA40AC3665F}" dt="2019-07-13T21:53:23.007" v="2626" actId="6549"/>
          <ac:spMkLst>
            <pc:docMk/>
            <pc:sldMk cId="99461354" sldId="4899"/>
            <ac:spMk id="3" creationId="{40BF09F3-B139-4082-8CFF-CB1D86357C4A}"/>
          </ac:spMkLst>
        </pc:spChg>
        <pc:picChg chg="add">
          <ac:chgData name="Mickey Gousset" userId="44c507a6-cca0-461f-8120-3bb7fbf35a3a" providerId="ADAL" clId="{233DA951-1EA2-4B81-8E0F-CDA40AC3665F}" dt="2019-07-15T20:49:20.372" v="3188"/>
          <ac:picMkLst>
            <pc:docMk/>
            <pc:sldMk cId="99461354" sldId="4899"/>
            <ac:picMk id="4" creationId="{614E4F8F-135D-4917-89E4-A33465161CFB}"/>
          </ac:picMkLst>
        </pc:picChg>
      </pc:sldChg>
      <pc:sldChg chg="addSp modSp add mod setBg modAnim">
        <pc:chgData name="Mickey Gousset" userId="44c507a6-cca0-461f-8120-3bb7fbf35a3a" providerId="ADAL" clId="{233DA951-1EA2-4B81-8E0F-CDA40AC3665F}" dt="2019-07-16T14:32:16.797" v="3447"/>
        <pc:sldMkLst>
          <pc:docMk/>
          <pc:sldMk cId="2784712728" sldId="4900"/>
        </pc:sldMkLst>
        <pc:spChg chg="mod">
          <ac:chgData name="Mickey Gousset" userId="44c507a6-cca0-461f-8120-3bb7fbf35a3a" providerId="ADAL" clId="{233DA951-1EA2-4B81-8E0F-CDA40AC3665F}" dt="2019-07-13T21:57:55.290" v="2789" actId="26606"/>
          <ac:spMkLst>
            <pc:docMk/>
            <pc:sldMk cId="2784712728" sldId="4900"/>
            <ac:spMk id="2" creationId="{7C0EEF89-BECA-43F3-B63C-65EAFE77CD4C}"/>
          </ac:spMkLst>
        </pc:spChg>
        <pc:spChg chg="mod">
          <ac:chgData name="Mickey Gousset" userId="44c507a6-cca0-461f-8120-3bb7fbf35a3a" providerId="ADAL" clId="{233DA951-1EA2-4B81-8E0F-CDA40AC3665F}" dt="2019-07-13T22:00:37.403" v="2878" actId="20577"/>
          <ac:spMkLst>
            <pc:docMk/>
            <pc:sldMk cId="2784712728" sldId="4900"/>
            <ac:spMk id="3" creationId="{40BF09F3-B139-4082-8CFF-CB1D86357C4A}"/>
          </ac:spMkLst>
        </pc:spChg>
        <pc:spChg chg="add">
          <ac:chgData name="Mickey Gousset" userId="44c507a6-cca0-461f-8120-3bb7fbf35a3a" providerId="ADAL" clId="{233DA951-1EA2-4B81-8E0F-CDA40AC3665F}" dt="2019-07-13T21:57:55.290" v="2789" actId="26606"/>
          <ac:spMkLst>
            <pc:docMk/>
            <pc:sldMk cId="2784712728" sldId="4900"/>
            <ac:spMk id="10" creationId="{E02F3C71-C981-4614-98EA-D6C494F8091E}"/>
          </ac:spMkLst>
        </pc:spChg>
        <pc:picChg chg="add mod ord">
          <ac:chgData name="Mickey Gousset" userId="44c507a6-cca0-461f-8120-3bb7fbf35a3a" providerId="ADAL" clId="{233DA951-1EA2-4B81-8E0F-CDA40AC3665F}" dt="2019-07-13T21:58:10.498" v="2792" actId="1076"/>
          <ac:picMkLst>
            <pc:docMk/>
            <pc:sldMk cId="2784712728" sldId="4900"/>
            <ac:picMk id="4" creationId="{8D06A01E-077D-4FC8-BB4C-9FD027FC391C}"/>
          </ac:picMkLst>
        </pc:picChg>
        <pc:picChg chg="add mod">
          <ac:chgData name="Mickey Gousset" userId="44c507a6-cca0-461f-8120-3bb7fbf35a3a" providerId="ADAL" clId="{233DA951-1EA2-4B81-8E0F-CDA40AC3665F}" dt="2019-07-13T21:58:06.002" v="2791" actId="1076"/>
          <ac:picMkLst>
            <pc:docMk/>
            <pc:sldMk cId="2784712728" sldId="4900"/>
            <ac:picMk id="5" creationId="{B85D72C3-A1C3-49F8-A718-78A494B56539}"/>
          </ac:picMkLst>
        </pc:picChg>
        <pc:picChg chg="add ord">
          <ac:chgData name="Mickey Gousset" userId="44c507a6-cca0-461f-8120-3bb7fbf35a3a" providerId="ADAL" clId="{233DA951-1EA2-4B81-8E0F-CDA40AC3665F}" dt="2019-07-15T20:49:25.480" v="3190" actId="167"/>
          <ac:picMkLst>
            <pc:docMk/>
            <pc:sldMk cId="2784712728" sldId="4900"/>
            <ac:picMk id="7" creationId="{C024A707-9380-4A0B-A70C-63B408C9C5F2}"/>
          </ac:picMkLst>
        </pc:picChg>
      </pc:sldChg>
      <pc:sldChg chg="addSp delSp modSp add mod setBg modAnim">
        <pc:chgData name="Mickey Gousset" userId="44c507a6-cca0-461f-8120-3bb7fbf35a3a" providerId="ADAL" clId="{233DA951-1EA2-4B81-8E0F-CDA40AC3665F}" dt="2019-07-16T14:32:57.889" v="3453"/>
        <pc:sldMkLst>
          <pc:docMk/>
          <pc:sldMk cId="1124958521" sldId="4901"/>
        </pc:sldMkLst>
        <pc:spChg chg="mod">
          <ac:chgData name="Mickey Gousset" userId="44c507a6-cca0-461f-8120-3bb7fbf35a3a" providerId="ADAL" clId="{233DA951-1EA2-4B81-8E0F-CDA40AC3665F}" dt="2019-07-13T22:02:39.554" v="2997" actId="26606"/>
          <ac:spMkLst>
            <pc:docMk/>
            <pc:sldMk cId="1124958521" sldId="4901"/>
            <ac:spMk id="2" creationId="{7C0EEF89-BECA-43F3-B63C-65EAFE77CD4C}"/>
          </ac:spMkLst>
        </pc:spChg>
        <pc:spChg chg="mod ord">
          <ac:chgData name="Mickey Gousset" userId="44c507a6-cca0-461f-8120-3bb7fbf35a3a" providerId="ADAL" clId="{233DA951-1EA2-4B81-8E0F-CDA40AC3665F}" dt="2019-07-13T22:03:47.002" v="3009" actId="166"/>
          <ac:spMkLst>
            <pc:docMk/>
            <pc:sldMk cId="1124958521" sldId="4901"/>
            <ac:spMk id="3" creationId="{40BF09F3-B139-4082-8CFF-CB1D86357C4A}"/>
          </ac:spMkLst>
        </pc:spChg>
        <pc:spChg chg="add del">
          <ac:chgData name="Mickey Gousset" userId="44c507a6-cca0-461f-8120-3bb7fbf35a3a" providerId="ADAL" clId="{233DA951-1EA2-4B81-8E0F-CDA40AC3665F}" dt="2019-07-13T22:02:39.554" v="2997" actId="26606"/>
          <ac:spMkLst>
            <pc:docMk/>
            <pc:sldMk cId="1124958521" sldId="4901"/>
            <ac:spMk id="10" creationId="{E02F3C71-C981-4614-98EA-D6C494F8091E}"/>
          </ac:spMkLst>
        </pc:spChg>
        <pc:picChg chg="add mod ord">
          <ac:chgData name="Mickey Gousset" userId="44c507a6-cca0-461f-8120-3bb7fbf35a3a" providerId="ADAL" clId="{233DA951-1EA2-4B81-8E0F-CDA40AC3665F}" dt="2019-07-16T14:32:43.385" v="3450" actId="166"/>
          <ac:picMkLst>
            <pc:docMk/>
            <pc:sldMk cId="1124958521" sldId="4901"/>
            <ac:picMk id="4" creationId="{05677A3F-05B3-4225-A873-D0D335C73141}"/>
          </ac:picMkLst>
        </pc:picChg>
        <pc:picChg chg="add mod ord">
          <ac:chgData name="Mickey Gousset" userId="44c507a6-cca0-461f-8120-3bb7fbf35a3a" providerId="ADAL" clId="{233DA951-1EA2-4B81-8E0F-CDA40AC3665F}" dt="2019-07-16T14:32:55.999" v="3452" actId="166"/>
          <ac:picMkLst>
            <pc:docMk/>
            <pc:sldMk cId="1124958521" sldId="4901"/>
            <ac:picMk id="5" creationId="{D8C4F25E-2581-40B5-A7F0-9CB9CE81DD20}"/>
          </ac:picMkLst>
        </pc:picChg>
        <pc:picChg chg="add ord">
          <ac:chgData name="Mickey Gousset" userId="44c507a6-cca0-461f-8120-3bb7fbf35a3a" providerId="ADAL" clId="{233DA951-1EA2-4B81-8E0F-CDA40AC3665F}" dt="2019-07-15T20:49:32.131" v="3192" actId="167"/>
          <ac:picMkLst>
            <pc:docMk/>
            <pc:sldMk cId="1124958521" sldId="4901"/>
            <ac:picMk id="6" creationId="{91A0E424-C485-4A94-B127-5D16503D7911}"/>
          </ac:picMkLst>
        </pc:picChg>
      </pc:sldChg>
      <pc:sldChg chg="addSp modSp add mod setBg">
        <pc:chgData name="Mickey Gousset" userId="44c507a6-cca0-461f-8120-3bb7fbf35a3a" providerId="ADAL" clId="{233DA951-1EA2-4B81-8E0F-CDA40AC3665F}" dt="2019-07-15T20:48:42.486" v="3174" actId="167"/>
        <pc:sldMkLst>
          <pc:docMk/>
          <pc:sldMk cId="2584475450" sldId="4902"/>
        </pc:sldMkLst>
        <pc:spChg chg="mod">
          <ac:chgData name="Mickey Gousset" userId="44c507a6-cca0-461f-8120-3bb7fbf35a3a" providerId="ADAL" clId="{233DA951-1EA2-4B81-8E0F-CDA40AC3665F}" dt="2019-07-15T20:45:42.519" v="3099" actId="26606"/>
          <ac:spMkLst>
            <pc:docMk/>
            <pc:sldMk cId="2584475450" sldId="4902"/>
            <ac:spMk id="2" creationId="{EC8620F5-5B55-4297-9210-ACA4248F8FCB}"/>
          </ac:spMkLst>
        </pc:spChg>
        <pc:spChg chg="add">
          <ac:chgData name="Mickey Gousset" userId="44c507a6-cca0-461f-8120-3bb7fbf35a3a" providerId="ADAL" clId="{233DA951-1EA2-4B81-8E0F-CDA40AC3665F}" dt="2019-07-15T20:45:42.519" v="3099" actId="26606"/>
          <ac:spMkLst>
            <pc:docMk/>
            <pc:sldMk cId="2584475450" sldId="4902"/>
            <ac:spMk id="8" creationId="{AB45A142-4255-493C-8284-5D566C121B10}"/>
          </ac:spMkLst>
        </pc:spChg>
        <pc:picChg chg="add mod">
          <ac:chgData name="Mickey Gousset" userId="44c507a6-cca0-461f-8120-3bb7fbf35a3a" providerId="ADAL" clId="{233DA951-1EA2-4B81-8E0F-CDA40AC3665F}" dt="2019-07-15T20:45:52.717" v="3101" actId="14100"/>
          <ac:picMkLst>
            <pc:docMk/>
            <pc:sldMk cId="2584475450" sldId="4902"/>
            <ac:picMk id="3" creationId="{83BD0967-2C88-44D3-9240-82367FF31123}"/>
          </ac:picMkLst>
        </pc:picChg>
        <pc:picChg chg="add ord">
          <ac:chgData name="Mickey Gousset" userId="44c507a6-cca0-461f-8120-3bb7fbf35a3a" providerId="ADAL" clId="{233DA951-1EA2-4B81-8E0F-CDA40AC3665F}" dt="2019-07-15T20:48:42.486" v="3174" actId="167"/>
          <ac:picMkLst>
            <pc:docMk/>
            <pc:sldMk cId="2584475450" sldId="4902"/>
            <ac:picMk id="6" creationId="{F54FECA6-6FEA-4457-80B4-DC922F5D56B8}"/>
          </ac:picMkLst>
        </pc:picChg>
        <pc:cxnChg chg="add">
          <ac:chgData name="Mickey Gousset" userId="44c507a6-cca0-461f-8120-3bb7fbf35a3a" providerId="ADAL" clId="{233DA951-1EA2-4B81-8E0F-CDA40AC3665F}" dt="2019-07-15T20:45:42.519" v="3099" actId="26606"/>
          <ac:cxnSpMkLst>
            <pc:docMk/>
            <pc:sldMk cId="2584475450" sldId="4902"/>
            <ac:cxnSpMk id="10" creationId="{38FB9660-F42F-4313-BBC4-47C007FE484C}"/>
          </ac:cxnSpMkLst>
        </pc:cxnChg>
      </pc:sldChg>
      <pc:sldChg chg="addSp modSp add mod setBg">
        <pc:chgData name="Mickey Gousset" userId="44c507a6-cca0-461f-8120-3bb7fbf35a3a" providerId="ADAL" clId="{233DA951-1EA2-4B81-8E0F-CDA40AC3665F}" dt="2019-07-15T20:49:45.029" v="3196" actId="167"/>
        <pc:sldMkLst>
          <pc:docMk/>
          <pc:sldMk cId="2029290774" sldId="4903"/>
        </pc:sldMkLst>
        <pc:spChg chg="mod">
          <ac:chgData name="Mickey Gousset" userId="44c507a6-cca0-461f-8120-3bb7fbf35a3a" providerId="ADAL" clId="{233DA951-1EA2-4B81-8E0F-CDA40AC3665F}" dt="2019-07-15T20:47:06.614" v="3127" actId="26606"/>
          <ac:spMkLst>
            <pc:docMk/>
            <pc:sldMk cId="2029290774" sldId="4903"/>
            <ac:spMk id="2" creationId="{90391C88-40EF-4962-A1C3-C08159385CF9}"/>
          </ac:spMkLst>
        </pc:spChg>
        <pc:spChg chg="add">
          <ac:chgData name="Mickey Gousset" userId="44c507a6-cca0-461f-8120-3bb7fbf35a3a" providerId="ADAL" clId="{233DA951-1EA2-4B81-8E0F-CDA40AC3665F}" dt="2019-07-15T20:47:06.614" v="3127" actId="26606"/>
          <ac:spMkLst>
            <pc:docMk/>
            <pc:sldMk cId="2029290774" sldId="4903"/>
            <ac:spMk id="8" creationId="{AB45A142-4255-493C-8284-5D566C121B10}"/>
          </ac:spMkLst>
        </pc:spChg>
        <pc:picChg chg="add mod">
          <ac:chgData name="Mickey Gousset" userId="44c507a6-cca0-461f-8120-3bb7fbf35a3a" providerId="ADAL" clId="{233DA951-1EA2-4B81-8E0F-CDA40AC3665F}" dt="2019-07-15T20:47:13.893" v="3129" actId="14100"/>
          <ac:picMkLst>
            <pc:docMk/>
            <pc:sldMk cId="2029290774" sldId="4903"/>
            <ac:picMk id="3" creationId="{63AA7ADD-7FB0-4834-BEA7-7FF9148CCCF7}"/>
          </ac:picMkLst>
        </pc:picChg>
        <pc:picChg chg="add ord">
          <ac:chgData name="Mickey Gousset" userId="44c507a6-cca0-461f-8120-3bb7fbf35a3a" providerId="ADAL" clId="{233DA951-1EA2-4B81-8E0F-CDA40AC3665F}" dt="2019-07-15T20:49:45.029" v="3196" actId="167"/>
          <ac:picMkLst>
            <pc:docMk/>
            <pc:sldMk cId="2029290774" sldId="4903"/>
            <ac:picMk id="6" creationId="{20BC3D96-B25D-4610-B98C-C065C27882BF}"/>
          </ac:picMkLst>
        </pc:picChg>
        <pc:cxnChg chg="add">
          <ac:chgData name="Mickey Gousset" userId="44c507a6-cca0-461f-8120-3bb7fbf35a3a" providerId="ADAL" clId="{233DA951-1EA2-4B81-8E0F-CDA40AC3665F}" dt="2019-07-15T20:47:06.614" v="3127" actId="26606"/>
          <ac:cxnSpMkLst>
            <pc:docMk/>
            <pc:sldMk cId="2029290774" sldId="4903"/>
            <ac:cxnSpMk id="10" creationId="{38FB9660-F42F-4313-BBC4-47C007FE484C}"/>
          </ac:cxnSpMkLst>
        </pc:cxnChg>
      </pc:sldChg>
      <pc:sldMasterChg chg="delSldLayout">
        <pc:chgData name="Mickey Gousset" userId="44c507a6-cca0-461f-8120-3bb7fbf35a3a" providerId="ADAL" clId="{233DA951-1EA2-4B81-8E0F-CDA40AC3665F}" dt="2019-07-11T15:03:01.196" v="2394" actId="2696"/>
        <pc:sldMasterMkLst>
          <pc:docMk/>
          <pc:sldMasterMk cId="1027911592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DC036-3674-4D9C-B2B5-0147183628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CBC26-E01A-4FEA-B545-32BDE42B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0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continuous-delivery/principles/continuous-integration-vs-delivery-vs-deploymen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4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discuss: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Cross platform (Windows, Linux, 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Execute “Jobs” (Build, deployment)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Runs Tasks in Steps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Build, tests, and/or deploys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Microsoft Hosted (Hosted Build)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Microsoft runs and manages the build agent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SW preinstalled and updated regularly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Self-Hosted (Private Build)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manage and run the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discuss: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Cross platform (Windows, Linux, 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Execute “Jobs” (Build, deployment)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Runs Tasks in Steps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Build, tests, and/or deploys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Microsoft Hosted (Hosted Build)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Microsoft runs and manages the build agent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SW preinstalled and updated regularly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Self-Hosted (Private Build)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manage and run the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4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1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7/17/2019 8:16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59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79473E9-8B13-4F07-93CE-C7E2C07D4EAE}" type="datetime8">
              <a:rPr lang="en-US" smtClean="0"/>
              <a:t>7/17/2019 8:16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information:</a:t>
            </a:r>
            <a:br>
              <a:rPr lang="en-US" dirty="0"/>
            </a:br>
            <a:r>
              <a:rPr lang="en-US" dirty="0">
                <a:hlinkClick r:id="rId3"/>
              </a:rPr>
              <a:t>https://www.atlassian.com/continuous-delivery/principles/continuous-integration-vs-delivery-vs-deployment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 does 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6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Azure Pipelines is the perfect launchpad for your code – automating your builds and deployments so you spend less time with the nuts and bolts and more time being creative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discuss: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Cross platform (Windows, Linux, 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Execute “Jobs” (Build, deployment)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Runs Tasks in Steps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Build, tests, and/or deploys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Microsoft Hosted (Hosted Build)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Microsoft runs and manages the build agent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SW preinstalled and updated regularly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Self-Hosted (Private Build)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manage and run the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discuss: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Cross platform (Windows, Linux, 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Execute “Jobs” (Build, deployment)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Runs Tasks in Steps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Build, tests, and/or deploys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Microsoft Hosted (Hosted Build)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Microsoft runs and manages the build agent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SW preinstalled and updated regularly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Self-Hosted (Private Build)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manage and run the machine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BC26-E01A-4FEA-B545-32BDE42B9B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7102" marR="0" lvl="0" indent="0" algn="l" defTabSz="93905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7/17/2019 8:21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5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B434-3A20-472D-9311-6D6BC7C53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68FA-494D-413D-BC0C-E643D1F4B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5328-C28E-4C79-B5F6-9C5175A6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6A95-4EEC-4654-A88B-8B134C99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6CEB-25AA-4BFD-9EE3-1F15134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BA53-149C-4415-AE6D-9E54CAD5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D375A-7329-4FF3-9592-19C81DEE8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CB7C6-363D-4B86-8282-F00002EE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9937-CA24-4455-BD8A-1F3F4B04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A6FA-EC64-42D7-B87A-FD86FE1F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8D57-3DD2-4251-A46A-02DB2087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A823B-8FB8-4157-A2AD-F81A7CDE2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79-C62A-4421-97B7-5A78C40B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711A0-1920-4AC5-B172-16A046A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D862-F3E5-4F65-B671-D827E977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222583"/>
            <a:ext cx="11336039" cy="75802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48560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2" y="1179838"/>
            <a:ext cx="5780072" cy="3756460"/>
          </a:xfrm>
        </p:spPr>
        <p:txBody>
          <a:bodyPr anchor="ctr">
            <a:noAutofit/>
          </a:bodyPr>
          <a:lstStyle>
            <a:lvl1pPr algn="ctr">
              <a:defRPr sz="1765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5" y="1144855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43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114" marR="0" indent="0" algn="l" defTabSz="91443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227" indent="0">
              <a:buNone/>
              <a:defRPr/>
            </a:lvl3pPr>
            <a:lvl4pPr marL="672342" indent="0">
              <a:buNone/>
              <a:defRPr/>
            </a:lvl4pPr>
            <a:lvl5pPr marL="896455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22258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398038715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2ED7FD-B62D-45E0-9FE6-5369AB61B87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5" y="6177868"/>
            <a:ext cx="1828800" cy="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74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9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536580"/>
            <a:ext cx="4572000" cy="997196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1"/>
            <a:ext cx="457200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DB318-2449-43D5-96F5-AC89E7F6A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06411" y="1067494"/>
            <a:ext cx="5588798" cy="48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4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50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88CF-AA01-4996-A237-A2F2220B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B507-E3C7-4708-B6FF-DF67FC10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78C1-10DB-4E0A-B96D-7A1795C1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1775-63EC-4E8B-8F36-28E66A4A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69511-A788-40D2-97F4-11A48C2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B471-422B-43A4-8BFA-3246C609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EC43-7CEA-43A8-BC4C-F4DD9768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0D80-CB5C-41C9-B7A2-A24EE610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D5B8-5C8E-4EA1-9ED3-A19E0062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3BEF-B617-4E80-B514-08762A4A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BBEF-D2F4-4701-9C6E-A542620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B705-3CFF-4452-AC79-3F84EEE9E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60697-401D-4B15-B151-C8A94358D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E809-0D10-4B7A-8D7C-31A8E05D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A882-A609-4921-8B56-D829AE2F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9BC5-E83E-4C8A-9B64-B5DEB729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5E1A-3368-4F6F-A523-893EE2A4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D254-6F0F-40DD-9BAE-93F82AE6F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651ED-7726-456F-B3EA-F6CC36E7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99CD-8A5F-4691-B756-DC50546AA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2B234-116B-41B8-90BB-C61791F8D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75ED8-B6AC-49F3-9E93-F815A260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1911C-4A03-45A6-8A2E-B8F54669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317EB-F634-4026-9EE1-B8AF6D7A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C2D7-5DA4-4736-AD62-706718E8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2DA3B-99E0-43BE-968B-BBAF6454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D247A-46BF-4905-9348-D5866808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5FD4F-88E8-4A47-9A20-79E74260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7C92A-B4A4-4976-B8DF-D892C765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6D375-7607-4A73-8065-6747693B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B5F8E-1F67-4CB3-B74B-9232F80C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720C-1237-4972-B764-C8FA20A8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D763-E709-49A2-92C7-0D80EF8C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321B0-DC69-4B63-AB81-3A32FC61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4CDA4-6AD0-4669-A575-09496028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1FCD-6ADA-4F91-93A8-FF4CB1B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F7E40-8ED7-4752-9C85-A08834FC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39D3-7028-4350-BA91-E0AA568E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45908-7A57-4AD2-AB60-5EDCB33D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3742C-542A-424C-9276-1F38D23C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68C63-6B81-48FA-A6C3-80B3BD98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B54D2-6AD2-4A71-9924-C4D649E6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362A8-A282-4C49-A3DB-59CE43A7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09ADB-9014-47E2-A786-D8BD1D53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43964-9543-46EF-9B3F-6E2F65A5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C501-96E3-4142-9672-ADE331A24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AC7D6-96BC-42B7-BE51-AA7CC9720F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E1EE-AA84-42BF-80E8-CDB8C3FB8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6290-7135-4FA2-9677-A12DCF53C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DED32-5BA5-49C9-8B26-2F1CBA21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key.gousset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D8EE-2474-469C-AFB4-F872483B3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Delivery with Azure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D16AD-814C-44EA-8AB4-1497EDF5A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7" y="490775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Mickey Gousset</a:t>
            </a:r>
          </a:p>
          <a:p>
            <a:pPr algn="l"/>
            <a:r>
              <a:rPr lang="en-US" dirty="0">
                <a:hlinkClick r:id="rId3"/>
              </a:rPr>
              <a:t>mickey.gousset@microsoft.com</a:t>
            </a:r>
            <a:endParaRPr lang="en-US" dirty="0"/>
          </a:p>
          <a:p>
            <a:pPr algn="l"/>
            <a:r>
              <a:rPr lang="en-US" dirty="0"/>
              <a:t>@</a:t>
            </a:r>
            <a:r>
              <a:rPr lang="en-US" dirty="0" err="1"/>
              <a:t>mickey_gousset</a:t>
            </a:r>
            <a:endParaRPr lang="en-US" dirty="0"/>
          </a:p>
          <a:p>
            <a:pPr algn="l"/>
            <a:r>
              <a:rPr lang="en-US" dirty="0"/>
              <a:t>Room 2206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05EEB6B-FA0E-4C4C-82B0-37689128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752D-0499-4126-A57C-8A7425C7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063F-4B54-49FC-82CD-9AE1A9034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Pipelines with Azure DevOps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8FEB0CF-FC27-4FF9-99D7-AC58B0A25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752D-0499-4126-A57C-8A7425C7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063F-4B54-49FC-82CD-9AE1A9034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 Pipelines with Azure DevOps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E7E3D24-F41E-46C5-9BCD-622E4C8D2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1D29344-C40B-45A4-B26E-822C5F2B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18CA3-5057-4CC2-9DA2-FD7B684C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380" y="289957"/>
            <a:ext cx="10865919" cy="899537"/>
          </a:xfrm>
        </p:spPr>
        <p:txBody>
          <a:bodyPr>
            <a:normAutofit fontScale="90000"/>
          </a:bodyPr>
          <a:lstStyle/>
          <a:p>
            <a:r>
              <a:rPr lang="en-GB"/>
              <a:t>Progressive </a:t>
            </a:r>
            <a:br>
              <a:rPr lang="en-GB"/>
            </a:br>
            <a:r>
              <a:rPr lang="en-GB"/>
              <a:t>Exposure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077F-FC94-4991-B2BA-0DB75B59E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6950" y="1879738"/>
            <a:ext cx="3346196" cy="4426325"/>
          </a:xfrm>
        </p:spPr>
        <p:txBody>
          <a:bodyPr/>
          <a:lstStyle/>
          <a:p>
            <a:pPr marL="0" indent="0">
              <a:spcBef>
                <a:spcPts val="1176"/>
              </a:spcBef>
              <a:buNone/>
            </a:pPr>
            <a:r>
              <a:rPr lang="en-GB" sz="2157"/>
              <a:t>Deploy one stage at a time</a:t>
            </a:r>
          </a:p>
          <a:p>
            <a:pPr marL="224097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372"/>
              <a:t>Release Gates control progression</a:t>
            </a:r>
          </a:p>
          <a:p>
            <a:pPr marL="224097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372"/>
              <a:t>Automated (L3) tests to check current ring</a:t>
            </a:r>
          </a:p>
          <a:p>
            <a:pPr marL="224097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372"/>
              <a:t>Can slow down with explicit approval</a:t>
            </a:r>
          </a:p>
          <a:p>
            <a:pPr marL="0" indent="0">
              <a:buNone/>
            </a:pPr>
            <a:r>
              <a:rPr lang="en-GB" sz="2745" b="1"/>
              <a:t>Result: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GB" sz="2157"/>
              <a:t>Visibility into impact of every deployment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GB" sz="2157"/>
              <a:t>Move across </a:t>
            </a:r>
          </a:p>
          <a:p>
            <a:pPr marL="560241" lvl="1" indent="-336145">
              <a:spcBef>
                <a:spcPts val="0"/>
              </a:spcBef>
              <a:buFont typeface="+mj-lt"/>
              <a:buAutoNum type="arabicPeriod"/>
            </a:pPr>
            <a:r>
              <a:rPr lang="en-GB" sz="1372"/>
              <a:t>Canary</a:t>
            </a:r>
          </a:p>
          <a:p>
            <a:pPr marL="560241" lvl="1" indent="-336145">
              <a:spcBef>
                <a:spcPts val="0"/>
              </a:spcBef>
              <a:buFont typeface="+mj-lt"/>
              <a:buAutoNum type="arabicPeriod"/>
            </a:pPr>
            <a:r>
              <a:rPr lang="en-GB" sz="1372"/>
              <a:t>Data </a:t>
            </a:r>
            <a:r>
              <a:rPr lang="en-GB" sz="1372" err="1"/>
              <a:t>centers</a:t>
            </a:r>
            <a:r>
              <a:rPr lang="en-GB" sz="1372"/>
              <a:t> with small user counts</a:t>
            </a:r>
          </a:p>
          <a:p>
            <a:pPr marL="560241" lvl="1" indent="-336145">
              <a:spcBef>
                <a:spcPts val="0"/>
              </a:spcBef>
              <a:buFont typeface="+mj-lt"/>
              <a:buAutoNum type="arabicPeriod"/>
            </a:pPr>
            <a:r>
              <a:rPr lang="en-GB" sz="1372"/>
              <a:t>Data </a:t>
            </a:r>
            <a:r>
              <a:rPr lang="en-GB" sz="1372" err="1"/>
              <a:t>center</a:t>
            </a:r>
            <a:r>
              <a:rPr lang="en-GB" sz="1372"/>
              <a:t> with large user count</a:t>
            </a:r>
          </a:p>
          <a:p>
            <a:pPr marL="560241" lvl="1" indent="-336145">
              <a:spcBef>
                <a:spcPts val="0"/>
              </a:spcBef>
              <a:buFont typeface="+mj-lt"/>
              <a:buAutoNum type="arabicPeriod"/>
            </a:pPr>
            <a:r>
              <a:rPr lang="en-GB" sz="1372"/>
              <a:t>Highest latency</a:t>
            </a:r>
          </a:p>
          <a:p>
            <a:pPr marL="560241" lvl="1" indent="-336145">
              <a:spcBef>
                <a:spcPts val="0"/>
              </a:spcBef>
              <a:buFont typeface="+mj-lt"/>
              <a:buAutoNum type="arabicPeriod"/>
            </a:pPr>
            <a:r>
              <a:rPr lang="en-GB" sz="1372"/>
              <a:t>The 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B0E04-5396-4686-8DAA-865873DA8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201" y="-95314"/>
            <a:ext cx="8805893" cy="68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752D-0499-4126-A57C-8A7425C7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063F-4B54-49FC-82CD-9AE1A9034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YAML Pipelines with Azure DevOps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E9C09E6-3DC2-4E9A-9F22-4B87FF2D0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2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752D-0499-4126-A57C-8A7425C7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063F-4B54-49FC-82CD-9AE1A9034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0B07F32-FA0A-43A9-84A9-C8D0E52C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1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EF89-BECA-43F3-B63C-65EAFE7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Travis Conversion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F3-B139-4082-8CFF-CB1D8635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Language Mappings</a:t>
            </a:r>
          </a:p>
          <a:p>
            <a:pPr lvl="1"/>
            <a:r>
              <a:rPr lang="en-US" sz="3600" dirty="0"/>
              <a:t>language=</a:t>
            </a:r>
            <a:r>
              <a:rPr lang="en-US" sz="3600" dirty="0" err="1"/>
              <a:t>node_js</a:t>
            </a:r>
            <a:endParaRPr lang="en-US" sz="3600" dirty="0"/>
          </a:p>
          <a:p>
            <a:pPr lvl="2"/>
            <a:r>
              <a:rPr lang="en-US" sz="3200" dirty="0" err="1"/>
              <a:t>npm</a:t>
            </a:r>
            <a:r>
              <a:rPr lang="en-US" sz="3200" dirty="0"/>
              <a:t> install</a:t>
            </a:r>
          </a:p>
          <a:p>
            <a:pPr lvl="2"/>
            <a:r>
              <a:rPr lang="en-US" sz="3200" dirty="0" err="1"/>
              <a:t>npm</a:t>
            </a:r>
            <a:r>
              <a:rPr lang="en-US" sz="3200" dirty="0"/>
              <a:t> test</a:t>
            </a:r>
          </a:p>
          <a:p>
            <a:pPr lvl="1"/>
            <a:r>
              <a:rPr lang="en-US" sz="3600" dirty="0"/>
              <a:t>language=python</a:t>
            </a:r>
          </a:p>
          <a:p>
            <a:pPr lvl="2"/>
            <a:r>
              <a:rPr lang="en-US" sz="3200" dirty="0"/>
              <a:t>pip install –r requirements.txt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4E4F8F-135D-4917-89E4-A3346516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024A707-9380-4A0B-A70C-63B408C9C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EEF89-BECA-43F3-B63C-65EAFE77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Travis Conversion Tips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F3-B139-4082-8CFF-CB1D8635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3200" dirty="0"/>
              <a:t>Travis has “phases”</a:t>
            </a:r>
          </a:p>
          <a:p>
            <a:pPr lvl="1"/>
            <a:r>
              <a:rPr lang="en-US" sz="2800" dirty="0" err="1"/>
              <a:t>before_install</a:t>
            </a:r>
            <a:r>
              <a:rPr lang="en-US" sz="2800" dirty="0"/>
              <a:t>, install, </a:t>
            </a:r>
            <a:r>
              <a:rPr lang="en-US" sz="2800" dirty="0" err="1"/>
              <a:t>after_install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In Azure Pipelines, you add a task and order them in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D72C3-A1C3-49F8-A718-78A494B5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258" y="3931919"/>
            <a:ext cx="3472962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06A01E-077D-4FC8-BB4C-9FD027FC3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42" y="321176"/>
            <a:ext cx="3388994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1A0E424-C485-4A94-B127-5D16503D7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EEF89-BECA-43F3-B63C-65EAFE77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Travis Conversion Tips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F3-B139-4082-8CFF-CB1D8635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Parallel execution</a:t>
            </a:r>
          </a:p>
          <a:p>
            <a:pPr lvl="1"/>
            <a:r>
              <a:rPr lang="en-US" sz="3600" dirty="0"/>
              <a:t>Stages are groups of jobs that execute in parallel</a:t>
            </a:r>
          </a:p>
          <a:p>
            <a:pPr lvl="1"/>
            <a:r>
              <a:rPr lang="en-US" sz="3600" dirty="0"/>
              <a:t>Once all jobs in a stage complete, the next stage runs</a:t>
            </a:r>
          </a:p>
          <a:p>
            <a:pPr lvl="1"/>
            <a:endParaRPr lang="en-US" sz="3600" dirty="0"/>
          </a:p>
          <a:p>
            <a:r>
              <a:rPr lang="en-US" sz="4000" dirty="0"/>
              <a:t>In Azure Pipelines, you group tasks into jobs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77A3F-05B3-4225-A873-D0D335C7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84" y="700064"/>
            <a:ext cx="6097723" cy="5571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C4F25E-2581-40B5-A7F0-9CB9CE81D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038" y="143990"/>
            <a:ext cx="3865115" cy="66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08" y="1369207"/>
            <a:ext cx="5443824" cy="498598"/>
          </a:xfrm>
        </p:spPr>
        <p:txBody>
          <a:bodyPr/>
          <a:lstStyle/>
          <a:p>
            <a:r>
              <a:rPr lang="en-US" dirty="0">
                <a:latin typeface="+mn-lt"/>
              </a:rPr>
              <a:t>DevOps CAT team 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BB157-088F-4B42-814C-1F19F437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880" y="3783429"/>
            <a:ext cx="539923" cy="539923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D56C1-EEE1-4762-8FEB-1F353444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520" y="1885999"/>
            <a:ext cx="539923" cy="539923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DF6945-09FB-4FAA-87A3-6B52BBE4B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13" y="2568825"/>
            <a:ext cx="539923" cy="539923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C3447E-939A-4158-AB5D-A79FBD2A6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058" y="2284544"/>
            <a:ext cx="539923" cy="539923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B9FF2C-BACD-46A6-B58B-7812861BD6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7669" y="1401106"/>
            <a:ext cx="539923" cy="539923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AA48BA-0A02-4012-BCC0-A6BC0CB2A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6291" y="2709880"/>
            <a:ext cx="539923" cy="539923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820CD8-8180-4F8A-A2C8-20003DE4D8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6291" y="2028901"/>
            <a:ext cx="539923" cy="539923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4DBD1F-8D73-40E8-9E4A-E7F0995636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0524" y="2390826"/>
            <a:ext cx="539923" cy="539923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72E81D7-443E-4256-A2A5-DE188B518AEC}"/>
              </a:ext>
            </a:extLst>
          </p:cNvPr>
          <p:cNvSpPr txBox="1">
            <a:spLocks/>
          </p:cNvSpPr>
          <p:nvPr/>
        </p:nvSpPr>
        <p:spPr>
          <a:xfrm>
            <a:off x="668352" y="3018502"/>
            <a:ext cx="5275080" cy="3666189"/>
          </a:xfrm>
          <a:prstGeom prst="rect">
            <a:avLst/>
          </a:prstGeom>
        </p:spPr>
        <p:txBody>
          <a:bodyPr/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buNone/>
              <a:defRPr/>
            </a:pPr>
            <a:r>
              <a:rPr lang="en-AU" sz="3137" i="1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Work with Microsoft’s largest customers to help them accelerate their DevOps transformation.</a:t>
            </a:r>
          </a:p>
          <a:p>
            <a:pPr marL="228556" indent="-228556" defTabSz="932563">
              <a:defRPr/>
            </a:pPr>
            <a:endParaRPr lang="en-AU" sz="2800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C1D121-35F8-48F0-9B7B-CBDBB23406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54" y="2173173"/>
            <a:ext cx="1219197" cy="12191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8ABF1A-8A13-4D56-8BA9-FEC82ECC09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5056" y="4124040"/>
            <a:ext cx="1219197" cy="1219197"/>
          </a:xfrm>
          <a:prstGeom prst="rect">
            <a:avLst/>
          </a:prstGeom>
        </p:spPr>
      </p:pic>
      <p:pic>
        <p:nvPicPr>
          <p:cNvPr id="3" name="Picture 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0F4A3A5-BC4A-4C45-B36E-EB41D32F470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b="16403"/>
          <a:stretch/>
        </p:blipFill>
        <p:spPr>
          <a:xfrm>
            <a:off x="9083387" y="1671043"/>
            <a:ext cx="539972" cy="539972"/>
          </a:xfrm>
          <a:prstGeom prst="rect">
            <a:avLst/>
          </a:prstGeom>
          <a:ln w="19050">
            <a:solidFill>
              <a:srgbClr val="D2D2D2"/>
            </a:solidFill>
          </a:ln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EDAC215-A32D-441B-9FD8-7D3B98092C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4D1AB-4CDD-43AD-AA2A-B4DD821BC117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01DCB5-9689-4304-A502-5F22744D7F41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Mickey Gousset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Joined Microsoft June-18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Dev Tools MVP - 14 years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Tupelo, Mississippi, USA</a:t>
            </a:r>
            <a:br>
              <a:rPr lang="en-US" sz="2400" b="1" dirty="0"/>
            </a:br>
            <a:endParaRPr lang="en-US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@</a:t>
            </a:r>
            <a:r>
              <a:rPr lang="en-US" sz="2400" b="1" dirty="0" err="1"/>
              <a:t>mickey_gousset</a:t>
            </a:r>
            <a:endParaRPr lang="en-US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mickeygousset.com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mickey.gousset@microsoft.com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10" name="Picture 9" descr="A picture containing person, ground, outdoor, road&#10;&#10;Description automatically generated">
            <a:extLst>
              <a:ext uri="{FF2B5EF4-FFF2-40B4-BE49-F238E27FC236}">
                <a16:creationId xmlns:a16="http://schemas.microsoft.com/office/drawing/2014/main" id="{BD09DF4B-8F16-4874-AAC3-83CD7DD74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776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4" name="AutoShape 2" descr="https://us-prod.asyncgw.teams.microsoft.com/v1/objects/0-eus-d8-d190768c933afea2e5cf836c5569c5fa/views/imgpsh_mobile_save">
            <a:extLst>
              <a:ext uri="{FF2B5EF4-FFF2-40B4-BE49-F238E27FC236}">
                <a16:creationId xmlns:a16="http://schemas.microsoft.com/office/drawing/2014/main" id="{E64C9B24-88AA-4AF6-A783-3E753EB4FC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1243013"/>
            <a:ext cx="77724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1DFB87F-2484-4C9A-B18C-3DAF8616A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264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54FECA6-6FEA-4457-80B4-DC922F5D5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620F5-5B55-4297-9210-ACA4248F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Sponsors!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BD0967-2C88-44D3-9240-82367FF3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58" y="712694"/>
            <a:ext cx="731520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7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0BC3D96-B25D-4610-B98C-C065C2788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C88-40EF-4962-A1C3-C0815938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Sponsors!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AA7ADD-7FB0-4834-BEA7-7FF9148C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699" y="685799"/>
            <a:ext cx="7368989" cy="55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CAE1-6732-4004-9A17-E10432D1CDB2}"/>
              </a:ext>
            </a:extLst>
          </p:cNvPr>
          <p:cNvSpPr txBox="1">
            <a:spLocks/>
          </p:cNvSpPr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Tupelo, MS world-famous for?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9387E15F-4B41-4EC6-9425-59CC45D87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7" r="-4" b="-4"/>
          <a:stretch/>
        </p:blipFill>
        <p:spPr bwMode="auto">
          <a:xfrm>
            <a:off x="321628" y="320511"/>
            <a:ext cx="3794760" cy="39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04424C45-D404-4EF7-9C1A-CF4E5135C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r="21841" b="-2"/>
          <a:stretch/>
        </p:blipFill>
        <p:spPr bwMode="auto">
          <a:xfrm>
            <a:off x="4198385" y="320511"/>
            <a:ext cx="3794760" cy="39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e the source image">
            <a:extLst>
              <a:ext uri="{FF2B5EF4-FFF2-40B4-BE49-F238E27FC236}">
                <a16:creationId xmlns:a16="http://schemas.microsoft.com/office/drawing/2014/main" id="{53B1023D-7939-439F-A4A2-36023B29B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8" r="-2" b="-2"/>
          <a:stretch/>
        </p:blipFill>
        <p:spPr bwMode="auto">
          <a:xfrm>
            <a:off x="8075142" y="320511"/>
            <a:ext cx="3794760" cy="39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D6AE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5F7B9A0-EE03-4674-8B22-66B7E57E3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A5CE-958D-4BE2-922C-31AF098B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4DBA-063D-4C02-9C22-441B83AE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Level-set the topic</a:t>
            </a:r>
          </a:p>
          <a:p>
            <a:r>
              <a:rPr lang="en-US" dirty="0"/>
              <a:t>Build pipelines</a:t>
            </a:r>
          </a:p>
          <a:p>
            <a:r>
              <a:rPr lang="en-US" dirty="0"/>
              <a:t>Release pipelines</a:t>
            </a:r>
          </a:p>
          <a:p>
            <a:r>
              <a:rPr lang="en-US" dirty="0"/>
              <a:t>YAML pipelines</a:t>
            </a:r>
          </a:p>
          <a:p>
            <a:r>
              <a:rPr lang="en-US" dirty="0"/>
              <a:t>Working with GitHub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FE63D04-577F-4050-A8B4-D2AE81AC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3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BDD50AF-1013-417E-9839-BBED2F2A3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257C8-118E-4D33-9FBD-4510C363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needed a better name…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7DB9AE-A36A-458B-9EBB-C2C0B48D6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71519"/>
              </p:ext>
            </p:extLst>
          </p:nvPr>
        </p:nvGraphicFramePr>
        <p:xfrm>
          <a:off x="838200" y="1690688"/>
          <a:ext cx="10515600" cy="4869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937697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952778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04957499"/>
                    </a:ext>
                  </a:extLst>
                </a:gridCol>
              </a:tblGrid>
              <a:tr h="663461">
                <a:tc>
                  <a:txBody>
                    <a:bodyPr/>
                    <a:lstStyle/>
                    <a:p>
                      <a:r>
                        <a:rPr lang="en-US" dirty="0"/>
                        <a:t>Continuous Integration (CI)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Delivery (CD)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Deployment (CD)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70845"/>
                  </a:ext>
                </a:extLst>
              </a:tr>
              <a:tr h="408982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Practice of merging code changes into shared mainline several times a day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Usually in combination with automated unit tests and an automated build process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GOAL: avoid integration purgatory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Actually part of CI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Ensures you can release new changes in a repeatable fashion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Implies you have automated both your build and release processes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“Deploy with the click of a button” – deploy early and often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Continuous Delivery – We could release if we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Every change that passes all pipelines stages is released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human intervention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Failed tests or gates prevent deployment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 feedback loop between commits and release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27199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76635FB-1815-48BE-8D73-761110153135}"/>
              </a:ext>
            </a:extLst>
          </p:cNvPr>
          <p:cNvSpPr/>
          <p:nvPr/>
        </p:nvSpPr>
        <p:spPr>
          <a:xfrm>
            <a:off x="838200" y="2380129"/>
            <a:ext cx="3464859" cy="411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9A2AF-D229-4E02-B67E-A39C0068D57F}"/>
              </a:ext>
            </a:extLst>
          </p:cNvPr>
          <p:cNvSpPr/>
          <p:nvPr/>
        </p:nvSpPr>
        <p:spPr>
          <a:xfrm>
            <a:off x="4363570" y="2380129"/>
            <a:ext cx="3464859" cy="411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3FFA1-4611-44D3-A713-A90B60713D89}"/>
              </a:ext>
            </a:extLst>
          </p:cNvPr>
          <p:cNvSpPr/>
          <p:nvPr/>
        </p:nvSpPr>
        <p:spPr>
          <a:xfrm>
            <a:off x="7858685" y="2380129"/>
            <a:ext cx="3464859" cy="411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0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D7A83EA-36A4-437D-865A-E3F158C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96" y="455998"/>
            <a:ext cx="11728084" cy="3304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Accelerating Delivery with DevOps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719F575-0DBE-49C8-B07E-0510CD43FD83}"/>
              </a:ext>
            </a:extLst>
          </p:cNvPr>
          <p:cNvSpPr txBox="1">
            <a:spLocks/>
          </p:cNvSpPr>
          <p:nvPr/>
        </p:nvSpPr>
        <p:spPr>
          <a:xfrm>
            <a:off x="2116523" y="2255913"/>
            <a:ext cx="3822645" cy="173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100" dirty="0"/>
              <a:t>DevOps is the union of </a:t>
            </a:r>
            <a:r>
              <a:rPr lang="en-US" sz="2100" b="1" dirty="0">
                <a:solidFill>
                  <a:srgbClr val="0078D7"/>
                </a:solidFill>
              </a:rPr>
              <a:t>people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0078D7"/>
                </a:solidFill>
              </a:rPr>
              <a:t>process</a:t>
            </a:r>
            <a:r>
              <a:rPr lang="en-US" sz="2100" dirty="0"/>
              <a:t>, and </a:t>
            </a:r>
            <a:r>
              <a:rPr lang="en-US" sz="2100" b="1" dirty="0">
                <a:solidFill>
                  <a:srgbClr val="0078D7"/>
                </a:solidFill>
              </a:rPr>
              <a:t>products</a:t>
            </a:r>
            <a:r>
              <a:rPr lang="en-US" sz="2100" dirty="0"/>
              <a:t> to enable continuous delivery of value to your end users.</a:t>
            </a:r>
          </a:p>
          <a:p>
            <a:pPr algn="ctr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3049CB-B2AB-43F6-A7BA-2C41879F0BCA}"/>
              </a:ext>
            </a:extLst>
          </p:cNvPr>
          <p:cNvSpPr/>
          <p:nvPr/>
        </p:nvSpPr>
        <p:spPr bwMode="auto">
          <a:xfrm>
            <a:off x="7353629" y="1797359"/>
            <a:ext cx="3505673" cy="3505673"/>
          </a:xfrm>
          <a:prstGeom prst="ellipse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2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3A005-CDBE-4B2A-9EF1-9F56629D2D01}"/>
              </a:ext>
            </a:extLst>
          </p:cNvPr>
          <p:cNvSpPr/>
          <p:nvPr/>
        </p:nvSpPr>
        <p:spPr bwMode="auto">
          <a:xfrm>
            <a:off x="7564255" y="2007986"/>
            <a:ext cx="3084421" cy="3084421"/>
          </a:xfrm>
          <a:prstGeom prst="ellipse">
            <a:avLst/>
          </a:prstGeom>
          <a:noFill/>
          <a:ln w="19050" cap="flat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2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6FA251-B522-483D-8250-E2B691138876}"/>
              </a:ext>
            </a:extLst>
          </p:cNvPr>
          <p:cNvGrpSpPr/>
          <p:nvPr/>
        </p:nvGrpSpPr>
        <p:grpSpPr>
          <a:xfrm rot="13765054">
            <a:off x="10312532" y="2615054"/>
            <a:ext cx="166007" cy="139052"/>
            <a:chOff x="5899816" y="2353437"/>
            <a:chExt cx="250241" cy="209609"/>
          </a:xfrm>
          <a:solidFill>
            <a:srgbClr val="D2D2D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F08AE2-3F81-40B7-9715-1654D295562B}"/>
                </a:ext>
              </a:extLst>
            </p:cNvPr>
            <p:cNvSpPr/>
            <p:nvPr/>
          </p:nvSpPr>
          <p:spPr bwMode="auto">
            <a:xfrm>
              <a:off x="5899816" y="2353437"/>
              <a:ext cx="217357" cy="2096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2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DEEE2BAD-CF79-4273-8B49-716B10BC4FE9}"/>
                </a:ext>
              </a:extLst>
            </p:cNvPr>
            <p:cNvSpPr/>
            <p:nvPr/>
          </p:nvSpPr>
          <p:spPr bwMode="auto">
            <a:xfrm rot="18900000">
              <a:off x="6001842" y="2384134"/>
              <a:ext cx="148215" cy="148215"/>
            </a:xfrm>
            <a:custGeom>
              <a:avLst/>
              <a:gdLst>
                <a:gd name="connsiteX0" fmla="*/ 0 w 508000"/>
                <a:gd name="connsiteY0" fmla="*/ 0 h 508000"/>
                <a:gd name="connsiteX1" fmla="*/ 508000 w 508000"/>
                <a:gd name="connsiteY1" fmla="*/ 0 h 508000"/>
                <a:gd name="connsiteX2" fmla="*/ 508000 w 508000"/>
                <a:gd name="connsiteY2" fmla="*/ 508000 h 508000"/>
                <a:gd name="connsiteX3" fmla="*/ 0 w 508000"/>
                <a:gd name="connsiteY3" fmla="*/ 508000 h 508000"/>
                <a:gd name="connsiteX4" fmla="*/ 0 w 508000"/>
                <a:gd name="connsiteY4" fmla="*/ 0 h 508000"/>
                <a:gd name="connsiteX0" fmla="*/ 508000 w 599440"/>
                <a:gd name="connsiteY0" fmla="*/ 508000 h 599440"/>
                <a:gd name="connsiteX1" fmla="*/ 0 w 599440"/>
                <a:gd name="connsiteY1" fmla="*/ 508000 h 599440"/>
                <a:gd name="connsiteX2" fmla="*/ 0 w 599440"/>
                <a:gd name="connsiteY2" fmla="*/ 0 h 599440"/>
                <a:gd name="connsiteX3" fmla="*/ 508000 w 599440"/>
                <a:gd name="connsiteY3" fmla="*/ 0 h 599440"/>
                <a:gd name="connsiteX4" fmla="*/ 599440 w 599440"/>
                <a:gd name="connsiteY4" fmla="*/ 599440 h 599440"/>
                <a:gd name="connsiteX0" fmla="*/ 508000 w 508000"/>
                <a:gd name="connsiteY0" fmla="*/ 508000 h 508000"/>
                <a:gd name="connsiteX1" fmla="*/ 0 w 508000"/>
                <a:gd name="connsiteY1" fmla="*/ 508000 h 508000"/>
                <a:gd name="connsiteX2" fmla="*/ 0 w 508000"/>
                <a:gd name="connsiteY2" fmla="*/ 0 h 508000"/>
                <a:gd name="connsiteX3" fmla="*/ 508000 w 508000"/>
                <a:gd name="connsiteY3" fmla="*/ 0 h 508000"/>
                <a:gd name="connsiteX0" fmla="*/ 0 w 508000"/>
                <a:gd name="connsiteY0" fmla="*/ 508000 h 508000"/>
                <a:gd name="connsiteX1" fmla="*/ 0 w 508000"/>
                <a:gd name="connsiteY1" fmla="*/ 0 h 508000"/>
                <a:gd name="connsiteX2" fmla="*/ 508000 w 5080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508000">
                  <a:moveTo>
                    <a:pt x="0" y="508000"/>
                  </a:moveTo>
                  <a:lnTo>
                    <a:pt x="0" y="0"/>
                  </a:lnTo>
                  <a:lnTo>
                    <a:pt x="50800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2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A0E188-89B8-476E-AFF6-71AE004FFC96}"/>
              </a:ext>
            </a:extLst>
          </p:cNvPr>
          <p:cNvGrpSpPr/>
          <p:nvPr/>
        </p:nvGrpSpPr>
        <p:grpSpPr>
          <a:xfrm rot="7370490">
            <a:off x="7735843" y="2630341"/>
            <a:ext cx="166007" cy="139052"/>
            <a:chOff x="5899816" y="2353437"/>
            <a:chExt cx="250241" cy="209609"/>
          </a:xfrm>
          <a:solidFill>
            <a:srgbClr val="D2D2D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071721-C7F4-4122-84EB-1FFDB1BD9B30}"/>
                </a:ext>
              </a:extLst>
            </p:cNvPr>
            <p:cNvSpPr/>
            <p:nvPr/>
          </p:nvSpPr>
          <p:spPr bwMode="auto">
            <a:xfrm>
              <a:off x="5899816" y="2353437"/>
              <a:ext cx="217357" cy="2096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2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7B3AE14-0DDE-47A4-B382-BCF2D5A91BA7}"/>
                </a:ext>
              </a:extLst>
            </p:cNvPr>
            <p:cNvSpPr/>
            <p:nvPr/>
          </p:nvSpPr>
          <p:spPr bwMode="auto">
            <a:xfrm rot="18900000">
              <a:off x="6001842" y="2384134"/>
              <a:ext cx="148215" cy="148215"/>
            </a:xfrm>
            <a:custGeom>
              <a:avLst/>
              <a:gdLst>
                <a:gd name="connsiteX0" fmla="*/ 0 w 508000"/>
                <a:gd name="connsiteY0" fmla="*/ 0 h 508000"/>
                <a:gd name="connsiteX1" fmla="*/ 508000 w 508000"/>
                <a:gd name="connsiteY1" fmla="*/ 0 h 508000"/>
                <a:gd name="connsiteX2" fmla="*/ 508000 w 508000"/>
                <a:gd name="connsiteY2" fmla="*/ 508000 h 508000"/>
                <a:gd name="connsiteX3" fmla="*/ 0 w 508000"/>
                <a:gd name="connsiteY3" fmla="*/ 508000 h 508000"/>
                <a:gd name="connsiteX4" fmla="*/ 0 w 508000"/>
                <a:gd name="connsiteY4" fmla="*/ 0 h 508000"/>
                <a:gd name="connsiteX0" fmla="*/ 508000 w 599440"/>
                <a:gd name="connsiteY0" fmla="*/ 508000 h 599440"/>
                <a:gd name="connsiteX1" fmla="*/ 0 w 599440"/>
                <a:gd name="connsiteY1" fmla="*/ 508000 h 599440"/>
                <a:gd name="connsiteX2" fmla="*/ 0 w 599440"/>
                <a:gd name="connsiteY2" fmla="*/ 0 h 599440"/>
                <a:gd name="connsiteX3" fmla="*/ 508000 w 599440"/>
                <a:gd name="connsiteY3" fmla="*/ 0 h 599440"/>
                <a:gd name="connsiteX4" fmla="*/ 599440 w 599440"/>
                <a:gd name="connsiteY4" fmla="*/ 599440 h 599440"/>
                <a:gd name="connsiteX0" fmla="*/ 508000 w 508000"/>
                <a:gd name="connsiteY0" fmla="*/ 508000 h 508000"/>
                <a:gd name="connsiteX1" fmla="*/ 0 w 508000"/>
                <a:gd name="connsiteY1" fmla="*/ 508000 h 508000"/>
                <a:gd name="connsiteX2" fmla="*/ 0 w 508000"/>
                <a:gd name="connsiteY2" fmla="*/ 0 h 508000"/>
                <a:gd name="connsiteX3" fmla="*/ 508000 w 508000"/>
                <a:gd name="connsiteY3" fmla="*/ 0 h 508000"/>
                <a:gd name="connsiteX0" fmla="*/ 0 w 508000"/>
                <a:gd name="connsiteY0" fmla="*/ 508000 h 508000"/>
                <a:gd name="connsiteX1" fmla="*/ 0 w 508000"/>
                <a:gd name="connsiteY1" fmla="*/ 0 h 508000"/>
                <a:gd name="connsiteX2" fmla="*/ 508000 w 5080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508000">
                  <a:moveTo>
                    <a:pt x="0" y="508000"/>
                  </a:moveTo>
                  <a:lnTo>
                    <a:pt x="0" y="0"/>
                  </a:lnTo>
                  <a:lnTo>
                    <a:pt x="50800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2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7EDA1D-AD97-4481-8858-675F8F0DA030}"/>
              </a:ext>
            </a:extLst>
          </p:cNvPr>
          <p:cNvGrpSpPr/>
          <p:nvPr/>
        </p:nvGrpSpPr>
        <p:grpSpPr>
          <a:xfrm>
            <a:off x="9049778" y="5030643"/>
            <a:ext cx="166007" cy="139052"/>
            <a:chOff x="5899816" y="2353437"/>
            <a:chExt cx="250241" cy="209609"/>
          </a:xfrm>
          <a:solidFill>
            <a:srgbClr val="D2D2D2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52C70A-A43A-406E-8D75-3869F01453CC}"/>
                </a:ext>
              </a:extLst>
            </p:cNvPr>
            <p:cNvSpPr/>
            <p:nvPr/>
          </p:nvSpPr>
          <p:spPr bwMode="auto">
            <a:xfrm>
              <a:off x="5899816" y="2353437"/>
              <a:ext cx="217357" cy="2096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2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EBB3F65-A6EA-4179-BCB7-34BE4D26ABA4}"/>
                </a:ext>
              </a:extLst>
            </p:cNvPr>
            <p:cNvSpPr/>
            <p:nvPr/>
          </p:nvSpPr>
          <p:spPr bwMode="auto">
            <a:xfrm rot="18900000">
              <a:off x="6001842" y="2384134"/>
              <a:ext cx="148215" cy="148215"/>
            </a:xfrm>
            <a:custGeom>
              <a:avLst/>
              <a:gdLst>
                <a:gd name="connsiteX0" fmla="*/ 0 w 508000"/>
                <a:gd name="connsiteY0" fmla="*/ 0 h 508000"/>
                <a:gd name="connsiteX1" fmla="*/ 508000 w 508000"/>
                <a:gd name="connsiteY1" fmla="*/ 0 h 508000"/>
                <a:gd name="connsiteX2" fmla="*/ 508000 w 508000"/>
                <a:gd name="connsiteY2" fmla="*/ 508000 h 508000"/>
                <a:gd name="connsiteX3" fmla="*/ 0 w 508000"/>
                <a:gd name="connsiteY3" fmla="*/ 508000 h 508000"/>
                <a:gd name="connsiteX4" fmla="*/ 0 w 508000"/>
                <a:gd name="connsiteY4" fmla="*/ 0 h 508000"/>
                <a:gd name="connsiteX0" fmla="*/ 508000 w 599440"/>
                <a:gd name="connsiteY0" fmla="*/ 508000 h 599440"/>
                <a:gd name="connsiteX1" fmla="*/ 0 w 599440"/>
                <a:gd name="connsiteY1" fmla="*/ 508000 h 599440"/>
                <a:gd name="connsiteX2" fmla="*/ 0 w 599440"/>
                <a:gd name="connsiteY2" fmla="*/ 0 h 599440"/>
                <a:gd name="connsiteX3" fmla="*/ 508000 w 599440"/>
                <a:gd name="connsiteY3" fmla="*/ 0 h 599440"/>
                <a:gd name="connsiteX4" fmla="*/ 599440 w 599440"/>
                <a:gd name="connsiteY4" fmla="*/ 599440 h 599440"/>
                <a:gd name="connsiteX0" fmla="*/ 508000 w 508000"/>
                <a:gd name="connsiteY0" fmla="*/ 508000 h 508000"/>
                <a:gd name="connsiteX1" fmla="*/ 0 w 508000"/>
                <a:gd name="connsiteY1" fmla="*/ 508000 h 508000"/>
                <a:gd name="connsiteX2" fmla="*/ 0 w 508000"/>
                <a:gd name="connsiteY2" fmla="*/ 0 h 508000"/>
                <a:gd name="connsiteX3" fmla="*/ 508000 w 508000"/>
                <a:gd name="connsiteY3" fmla="*/ 0 h 508000"/>
                <a:gd name="connsiteX0" fmla="*/ 0 w 508000"/>
                <a:gd name="connsiteY0" fmla="*/ 508000 h 508000"/>
                <a:gd name="connsiteX1" fmla="*/ 0 w 508000"/>
                <a:gd name="connsiteY1" fmla="*/ 0 h 508000"/>
                <a:gd name="connsiteX2" fmla="*/ 508000 w 5080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508000">
                  <a:moveTo>
                    <a:pt x="0" y="508000"/>
                  </a:moveTo>
                  <a:lnTo>
                    <a:pt x="0" y="0"/>
                  </a:lnTo>
                  <a:lnTo>
                    <a:pt x="50800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2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CE593B5-E0A5-4E26-BD6C-2A30A136F926}"/>
              </a:ext>
            </a:extLst>
          </p:cNvPr>
          <p:cNvSpPr/>
          <p:nvPr/>
        </p:nvSpPr>
        <p:spPr bwMode="auto">
          <a:xfrm>
            <a:off x="8616369" y="1316299"/>
            <a:ext cx="980194" cy="2048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37086" tIns="109669" rIns="137086" bIns="109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Develop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480772-28C0-4ED0-8358-9B6B0478056F}"/>
              </a:ext>
            </a:extLst>
          </p:cNvPr>
          <p:cNvSpPr/>
          <p:nvPr/>
        </p:nvSpPr>
        <p:spPr bwMode="auto">
          <a:xfrm>
            <a:off x="7740263" y="2183993"/>
            <a:ext cx="2732405" cy="2732405"/>
          </a:xfrm>
          <a:prstGeom prst="ellipse">
            <a:avLst/>
          </a:prstGeom>
          <a:solidFill>
            <a:srgbClr val="FFFFFF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19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2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AC8F35-E5A2-477E-A1C5-F3BB180EEB29}"/>
              </a:ext>
            </a:extLst>
          </p:cNvPr>
          <p:cNvGrpSpPr/>
          <p:nvPr/>
        </p:nvGrpSpPr>
        <p:grpSpPr>
          <a:xfrm>
            <a:off x="8749964" y="1583654"/>
            <a:ext cx="713005" cy="713005"/>
            <a:chOff x="7709560" y="946149"/>
            <a:chExt cx="950808" cy="95080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8FE857-6B06-48E0-9DF7-5CC956CAA871}"/>
                </a:ext>
              </a:extLst>
            </p:cNvPr>
            <p:cNvSpPr/>
            <p:nvPr/>
          </p:nvSpPr>
          <p:spPr bwMode="auto">
            <a:xfrm>
              <a:off x="7709560" y="946149"/>
              <a:ext cx="950808" cy="950808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2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1" name="tool">
              <a:extLst>
                <a:ext uri="{FF2B5EF4-FFF2-40B4-BE49-F238E27FC236}">
                  <a16:creationId xmlns:a16="http://schemas.microsoft.com/office/drawing/2014/main" id="{DA5C543C-FED0-4900-A7BF-9A7ADC8488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41158" y="1218988"/>
              <a:ext cx="287612" cy="405131"/>
            </a:xfrm>
            <a:custGeom>
              <a:avLst/>
              <a:gdLst>
                <a:gd name="T0" fmla="*/ 196 w 256"/>
                <a:gd name="T1" fmla="*/ 0 h 360"/>
                <a:gd name="T2" fmla="*/ 256 w 256"/>
                <a:gd name="T3" fmla="*/ 60 h 360"/>
                <a:gd name="T4" fmla="*/ 230 w 256"/>
                <a:gd name="T5" fmla="*/ 110 h 360"/>
                <a:gd name="T6" fmla="*/ 222 w 256"/>
                <a:gd name="T7" fmla="*/ 114 h 360"/>
                <a:gd name="T8" fmla="*/ 222 w 256"/>
                <a:gd name="T9" fmla="*/ 334 h 360"/>
                <a:gd name="T10" fmla="*/ 196 w 256"/>
                <a:gd name="T11" fmla="*/ 360 h 360"/>
                <a:gd name="T12" fmla="*/ 170 w 256"/>
                <a:gd name="T13" fmla="*/ 334 h 360"/>
                <a:gd name="T14" fmla="*/ 170 w 256"/>
                <a:gd name="T15" fmla="*/ 114 h 360"/>
                <a:gd name="T16" fmla="*/ 162 w 256"/>
                <a:gd name="T17" fmla="*/ 110 h 360"/>
                <a:gd name="T18" fmla="*/ 136 w 256"/>
                <a:gd name="T19" fmla="*/ 60 h 360"/>
                <a:gd name="T20" fmla="*/ 196 w 256"/>
                <a:gd name="T21" fmla="*/ 0 h 360"/>
                <a:gd name="T22" fmla="*/ 0 w 256"/>
                <a:gd name="T23" fmla="*/ 193 h 360"/>
                <a:gd name="T24" fmla="*/ 0 w 256"/>
                <a:gd name="T25" fmla="*/ 219 h 360"/>
                <a:gd name="T26" fmla="*/ 0 w 256"/>
                <a:gd name="T27" fmla="*/ 287 h 360"/>
                <a:gd name="T28" fmla="*/ 0 w 256"/>
                <a:gd name="T29" fmla="*/ 334 h 360"/>
                <a:gd name="T30" fmla="*/ 26 w 256"/>
                <a:gd name="T31" fmla="*/ 360 h 360"/>
                <a:gd name="T32" fmla="*/ 53 w 256"/>
                <a:gd name="T33" fmla="*/ 334 h 360"/>
                <a:gd name="T34" fmla="*/ 53 w 256"/>
                <a:gd name="T35" fmla="*/ 287 h 360"/>
                <a:gd name="T36" fmla="*/ 53 w 256"/>
                <a:gd name="T37" fmla="*/ 219 h 360"/>
                <a:gd name="T38" fmla="*/ 53 w 256"/>
                <a:gd name="T39" fmla="*/ 193 h 360"/>
                <a:gd name="T40" fmla="*/ 26 w 256"/>
                <a:gd name="T41" fmla="*/ 193 h 360"/>
                <a:gd name="T42" fmla="*/ 0 w 256"/>
                <a:gd name="T43" fmla="*/ 193 h 360"/>
                <a:gd name="T44" fmla="*/ 53 w 256"/>
                <a:gd name="T45" fmla="*/ 0 h 360"/>
                <a:gd name="T46" fmla="*/ 0 w 256"/>
                <a:gd name="T47" fmla="*/ 0 h 360"/>
                <a:gd name="T48" fmla="*/ 0 w 256"/>
                <a:gd name="T49" fmla="*/ 42 h 360"/>
                <a:gd name="T50" fmla="*/ 26 w 256"/>
                <a:gd name="T51" fmla="*/ 68 h 360"/>
                <a:gd name="T52" fmla="*/ 53 w 256"/>
                <a:gd name="T53" fmla="*/ 42 h 360"/>
                <a:gd name="T54" fmla="*/ 53 w 256"/>
                <a:gd name="T55" fmla="*/ 0 h 360"/>
                <a:gd name="T56" fmla="*/ 26 w 256"/>
                <a:gd name="T57" fmla="*/ 68 h 360"/>
                <a:gd name="T58" fmla="*/ 26 w 256"/>
                <a:gd name="T59" fmla="*/ 193 h 360"/>
                <a:gd name="T60" fmla="*/ 193 w 256"/>
                <a:gd name="T61" fmla="*/ 0 h 360"/>
                <a:gd name="T62" fmla="*/ 193 w 256"/>
                <a:gd name="T63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6" h="360">
                  <a:moveTo>
                    <a:pt x="196" y="0"/>
                  </a:moveTo>
                  <a:cubicBezTo>
                    <a:pt x="229" y="0"/>
                    <a:pt x="256" y="27"/>
                    <a:pt x="256" y="60"/>
                  </a:cubicBezTo>
                  <a:cubicBezTo>
                    <a:pt x="256" y="81"/>
                    <a:pt x="246" y="99"/>
                    <a:pt x="230" y="110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334"/>
                    <a:pt x="222" y="334"/>
                    <a:pt x="222" y="334"/>
                  </a:cubicBezTo>
                  <a:cubicBezTo>
                    <a:pt x="222" y="348"/>
                    <a:pt x="210" y="360"/>
                    <a:pt x="196" y="360"/>
                  </a:cubicBezTo>
                  <a:cubicBezTo>
                    <a:pt x="182" y="360"/>
                    <a:pt x="170" y="348"/>
                    <a:pt x="170" y="334"/>
                  </a:cubicBezTo>
                  <a:cubicBezTo>
                    <a:pt x="170" y="114"/>
                    <a:pt x="170" y="114"/>
                    <a:pt x="170" y="114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47" y="99"/>
                    <a:pt x="136" y="81"/>
                    <a:pt x="136" y="60"/>
                  </a:cubicBezTo>
                  <a:cubicBezTo>
                    <a:pt x="136" y="27"/>
                    <a:pt x="163" y="0"/>
                    <a:pt x="196" y="0"/>
                  </a:cubicBezTo>
                  <a:close/>
                  <a:moveTo>
                    <a:pt x="0" y="193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41" y="360"/>
                    <a:pt x="53" y="348"/>
                    <a:pt x="53" y="334"/>
                  </a:cubicBezTo>
                  <a:cubicBezTo>
                    <a:pt x="53" y="287"/>
                    <a:pt x="53" y="287"/>
                    <a:pt x="53" y="287"/>
                  </a:cubicBezTo>
                  <a:cubicBezTo>
                    <a:pt x="53" y="219"/>
                    <a:pt x="53" y="219"/>
                    <a:pt x="53" y="219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0" y="193"/>
                    <a:pt x="0" y="193"/>
                    <a:pt x="0" y="193"/>
                  </a:cubicBezTo>
                  <a:close/>
                  <a:moveTo>
                    <a:pt x="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26" y="68"/>
                  </a:moveTo>
                  <a:cubicBezTo>
                    <a:pt x="26" y="193"/>
                    <a:pt x="26" y="193"/>
                    <a:pt x="26" y="193"/>
                  </a:cubicBezTo>
                  <a:moveTo>
                    <a:pt x="193" y="0"/>
                  </a:moveTo>
                  <a:cubicBezTo>
                    <a:pt x="193" y="57"/>
                    <a:pt x="193" y="57"/>
                    <a:pt x="193" y="57"/>
                  </a:cubicBezTo>
                </a:path>
              </a:pathLst>
            </a:custGeom>
            <a:noFill/>
            <a:ln w="15875" cap="flat">
              <a:solidFill>
                <a:srgbClr val="3C3C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7177" tIns="33589" rIns="67177" bIns="33589" numCol="1" anchor="t" anchorCtr="0" compatLnSpc="1">
              <a:prstTxWarp prst="textNoShape">
                <a:avLst/>
              </a:prstTxWarp>
            </a:bodyPr>
            <a:lstStyle/>
            <a:p>
              <a:pPr algn="ctr" defTabSz="685302">
                <a:defRPr/>
              </a:pPr>
              <a:endParaRPr lang="en-US" sz="12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sp>
        <p:nvSpPr>
          <p:cNvPr id="22" name="people_12">
            <a:extLst>
              <a:ext uri="{FF2B5EF4-FFF2-40B4-BE49-F238E27FC236}">
                <a16:creationId xmlns:a16="http://schemas.microsoft.com/office/drawing/2014/main" id="{C433EB02-890F-43E3-A5F1-EA2CF6182B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28215" y="3123221"/>
            <a:ext cx="556500" cy="474792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7205" tIns="33603" rIns="67205" bIns="33603" numCol="1" anchor="t" anchorCtr="0" compatLnSpc="1">
            <a:prstTxWarp prst="textNoShape">
              <a:avLst/>
            </a:prstTxWarp>
          </a:bodyPr>
          <a:lstStyle/>
          <a:p>
            <a:pPr algn="ctr" defTabSz="685604">
              <a:defRPr/>
            </a:pPr>
            <a:endParaRPr lang="en-US" sz="1323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A3193A-11D9-4F65-BB7A-962845B2292B}"/>
              </a:ext>
            </a:extLst>
          </p:cNvPr>
          <p:cNvSpPr/>
          <p:nvPr/>
        </p:nvSpPr>
        <p:spPr bwMode="auto">
          <a:xfrm>
            <a:off x="8616369" y="3772317"/>
            <a:ext cx="980194" cy="2048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37086" tIns="109669" rIns="137086" bIns="109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kern="0">
                <a:gradFill>
                  <a:gsLst>
                    <a:gs pos="9735">
                      <a:schemeClr val="tx1"/>
                    </a:gs>
                    <a:gs pos="41204">
                      <a:schemeClr val="tx1"/>
                    </a:gs>
                  </a:gsLst>
                  <a:lin ang="5400000" scaled="1"/>
                </a:gradFill>
                <a:latin typeface="Segoe UI Semibold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CF7F86-73BD-4560-A4D9-2561D0E9BC99}"/>
              </a:ext>
            </a:extLst>
          </p:cNvPr>
          <p:cNvSpPr/>
          <p:nvPr/>
        </p:nvSpPr>
        <p:spPr bwMode="auto">
          <a:xfrm>
            <a:off x="6561411" y="4285403"/>
            <a:ext cx="833516" cy="2048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37086" tIns="109669" rIns="137086" bIns="109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Operate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196BA3-8D65-4316-9741-335EDEB935D1}"/>
              </a:ext>
            </a:extLst>
          </p:cNvPr>
          <p:cNvSpPr/>
          <p:nvPr/>
        </p:nvSpPr>
        <p:spPr bwMode="auto">
          <a:xfrm>
            <a:off x="7388139" y="4031326"/>
            <a:ext cx="713005" cy="713005"/>
          </a:xfrm>
          <a:prstGeom prst="ellipse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2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4C28C1-FE82-495C-9BB4-53876AFA3F46}"/>
              </a:ext>
            </a:extLst>
          </p:cNvPr>
          <p:cNvSpPr/>
          <p:nvPr/>
        </p:nvSpPr>
        <p:spPr bwMode="auto">
          <a:xfrm>
            <a:off x="10809102" y="4263136"/>
            <a:ext cx="980194" cy="2048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37086" tIns="109669" rIns="137086" bIns="109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DD448-34A0-4152-B368-CFBB4BB9028F}"/>
              </a:ext>
            </a:extLst>
          </p:cNvPr>
          <p:cNvSpPr/>
          <p:nvPr/>
        </p:nvSpPr>
        <p:spPr bwMode="auto">
          <a:xfrm>
            <a:off x="10094861" y="4009058"/>
            <a:ext cx="713005" cy="713005"/>
          </a:xfrm>
          <a:prstGeom prst="ellipse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6" tIns="109669" rIns="137086" bIns="1096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0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2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28" name="algorithm">
            <a:extLst>
              <a:ext uri="{FF2B5EF4-FFF2-40B4-BE49-F238E27FC236}">
                <a16:creationId xmlns:a16="http://schemas.microsoft.com/office/drawing/2014/main" id="{DB7AE0F6-A70B-4887-8B86-218E36A6C8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68295" y="4252224"/>
            <a:ext cx="313510" cy="271210"/>
          </a:xfrm>
          <a:custGeom>
            <a:avLst/>
            <a:gdLst>
              <a:gd name="T0" fmla="*/ 0 w 349"/>
              <a:gd name="T1" fmla="*/ 148 h 302"/>
              <a:gd name="T2" fmla="*/ 78 w 349"/>
              <a:gd name="T3" fmla="*/ 148 h 302"/>
              <a:gd name="T4" fmla="*/ 127 w 349"/>
              <a:gd name="T5" fmla="*/ 0 h 302"/>
              <a:gd name="T6" fmla="*/ 204 w 349"/>
              <a:gd name="T7" fmla="*/ 302 h 302"/>
              <a:gd name="T8" fmla="*/ 265 w 349"/>
              <a:gd name="T9" fmla="*/ 50 h 302"/>
              <a:gd name="T10" fmla="*/ 288 w 349"/>
              <a:gd name="T11" fmla="*/ 148 h 302"/>
              <a:gd name="T12" fmla="*/ 335 w 349"/>
              <a:gd name="T13" fmla="*/ 148 h 302"/>
              <a:gd name="T14" fmla="*/ 335 w 349"/>
              <a:gd name="T15" fmla="*/ 148 h 302"/>
              <a:gd name="T16" fmla="*/ 342 w 349"/>
              <a:gd name="T17" fmla="*/ 155 h 302"/>
              <a:gd name="T18" fmla="*/ 349 w 349"/>
              <a:gd name="T19" fmla="*/ 148 h 302"/>
              <a:gd name="T20" fmla="*/ 342 w 349"/>
              <a:gd name="T21" fmla="*/ 140 h 302"/>
              <a:gd name="T22" fmla="*/ 335 w 349"/>
              <a:gd name="T23" fmla="*/ 1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02">
                <a:moveTo>
                  <a:pt x="0" y="148"/>
                </a:moveTo>
                <a:cubicBezTo>
                  <a:pt x="78" y="148"/>
                  <a:pt x="78" y="148"/>
                  <a:pt x="78" y="148"/>
                </a:cubicBezTo>
                <a:cubicBezTo>
                  <a:pt x="127" y="0"/>
                  <a:pt x="127" y="0"/>
                  <a:pt x="127" y="0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335" y="148"/>
                  <a:pt x="335" y="148"/>
                  <a:pt x="335" y="148"/>
                </a:cubicBezTo>
                <a:moveTo>
                  <a:pt x="335" y="148"/>
                </a:moveTo>
                <a:cubicBezTo>
                  <a:pt x="335" y="152"/>
                  <a:pt x="338" y="155"/>
                  <a:pt x="342" y="155"/>
                </a:cubicBezTo>
                <a:cubicBezTo>
                  <a:pt x="346" y="155"/>
                  <a:pt x="349" y="152"/>
                  <a:pt x="349" y="148"/>
                </a:cubicBezTo>
                <a:cubicBezTo>
                  <a:pt x="349" y="144"/>
                  <a:pt x="346" y="140"/>
                  <a:pt x="342" y="140"/>
                </a:cubicBezTo>
                <a:cubicBezTo>
                  <a:pt x="338" y="140"/>
                  <a:pt x="335" y="144"/>
                  <a:pt x="335" y="148"/>
                </a:cubicBezTo>
                <a:close/>
              </a:path>
            </a:pathLst>
          </a:custGeom>
          <a:noFill/>
          <a:ln w="15875" cap="flat">
            <a:solidFill>
              <a:srgbClr val="3C3C4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866" tIns="32934" rIns="65866" bIns="32934" numCol="1" anchor="t" anchorCtr="0" compatLnSpc="1">
            <a:prstTxWarp prst="textNoShape">
              <a:avLst/>
            </a:prstTxWarp>
          </a:bodyPr>
          <a:lstStyle/>
          <a:p>
            <a:pPr algn="ctr" defTabSz="671930">
              <a:defRPr/>
            </a:pPr>
            <a:endParaRPr lang="en-US" sz="129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29" name="rocket">
            <a:extLst>
              <a:ext uri="{FF2B5EF4-FFF2-40B4-BE49-F238E27FC236}">
                <a16:creationId xmlns:a16="http://schemas.microsoft.com/office/drawing/2014/main" id="{022D4E50-6162-4C01-9078-607541EFA6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17266" y="4234095"/>
            <a:ext cx="268194" cy="262934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rgbClr val="3C3C4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7177" tIns="33589" rIns="67177" bIns="33589" numCol="1" anchor="t" anchorCtr="0" compatLnSpc="1">
            <a:prstTxWarp prst="textNoShape">
              <a:avLst/>
            </a:prstTxWarp>
          </a:bodyPr>
          <a:lstStyle/>
          <a:p>
            <a:pPr algn="ctr" defTabSz="685302">
              <a:defRPr/>
            </a:pPr>
            <a:endParaRPr lang="en-US" sz="12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20C062-A4FD-46D0-B171-EDD38D502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53272" y="1901994"/>
            <a:ext cx="626197" cy="83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799" kern="0" spc="-7" dirty="0">
                <a:ln w="3175">
                  <a:noFill/>
                </a:ln>
                <a:solidFill>
                  <a:srgbClr val="0078D7"/>
                </a:solidFill>
                <a:latin typeface="Rockwell Extra Bold" panose="02060903040505020403" pitchFamily="18" charset="0"/>
                <a:cs typeface="Segoe UI" pitchFamily="34" charset="0"/>
              </a:rPr>
              <a:t>“</a:t>
            </a:r>
            <a:endParaRPr lang="en-US" sz="4799" kern="0" dirty="0">
              <a:solidFill>
                <a:srgbClr val="0078D7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3DEE5-497C-4A4C-8C31-5DFAF78D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3763" y="3326612"/>
            <a:ext cx="626197" cy="83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799" kern="0" spc="-7" dirty="0">
                <a:ln w="3175">
                  <a:noFill/>
                </a:ln>
                <a:solidFill>
                  <a:srgbClr val="0078D7"/>
                </a:solidFill>
                <a:latin typeface="Rockwell Extra Bold" panose="02060903040505020403" pitchFamily="18" charset="0"/>
                <a:cs typeface="Segoe UI" pitchFamily="34" charset="0"/>
              </a:rPr>
              <a:t>”</a:t>
            </a:r>
            <a:endParaRPr lang="en-US" sz="4799" kern="0" dirty="0">
              <a:solidFill>
                <a:srgbClr val="0078D7"/>
              </a:solidFill>
            </a:endParaRP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A3E98930-4BFA-474C-831D-A03D48A6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EF89-BECA-43F3-B63C-65EAFE7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F3-B139-4082-8CFF-CB1D8635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Automate everything</a:t>
            </a:r>
          </a:p>
          <a:p>
            <a:r>
              <a:rPr lang="en-US" sz="4000" dirty="0"/>
              <a:t>Shift left on quality</a:t>
            </a:r>
          </a:p>
          <a:p>
            <a:r>
              <a:rPr lang="en-US" sz="4000" dirty="0"/>
              <a:t>Build once, deploy many</a:t>
            </a:r>
          </a:p>
          <a:p>
            <a:pPr lvl="1"/>
            <a:r>
              <a:rPr lang="en-US" sz="3600" dirty="0"/>
              <a:t>Same bits everywhere</a:t>
            </a:r>
          </a:p>
          <a:p>
            <a:pPr lvl="1"/>
            <a:r>
              <a:rPr lang="en-US" sz="3600" dirty="0"/>
              <a:t>Set configuration at deployment time</a:t>
            </a:r>
          </a:p>
          <a:p>
            <a:r>
              <a:rPr lang="en-US" sz="4000" dirty="0"/>
              <a:t>Same deployment process for all environments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E018E88-EE2D-49AF-8EA5-9C8AEAB0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67758-A408-481B-A88D-85B8E25E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83"/>
              <a:t>Introducing Azure DevOps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A143-27D4-49CE-ACD0-037EABF28846}"/>
              </a:ext>
            </a:extLst>
          </p:cNvPr>
          <p:cNvSpPr txBox="1"/>
          <p:nvPr/>
        </p:nvSpPr>
        <p:spPr>
          <a:xfrm>
            <a:off x="426425" y="2812595"/>
            <a:ext cx="3029680" cy="1254793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56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Deliver value to your users faster using proven agile tools to plan, track, and discuss work across your teams.</a:t>
            </a:r>
            <a:endParaRPr lang="en-US" sz="1568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A09E4-D0A3-4556-9C0F-105DF4577D44}"/>
              </a:ext>
            </a:extLst>
          </p:cNvPr>
          <p:cNvSpPr txBox="1"/>
          <p:nvPr/>
        </p:nvSpPr>
        <p:spPr>
          <a:xfrm>
            <a:off x="4277587" y="2812596"/>
            <a:ext cx="3403600" cy="1254793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56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Build, test, and deploy with CI/CD that works with any language, platform, and cloud. Connect to GitHub or any other Git provider and deploy continuously.</a:t>
            </a:r>
            <a:endParaRPr lang="en-US" sz="1568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2ECF-9D16-4093-A397-AC9C75D0D69F}"/>
              </a:ext>
            </a:extLst>
          </p:cNvPr>
          <p:cNvSpPr txBox="1"/>
          <p:nvPr/>
        </p:nvSpPr>
        <p:spPr>
          <a:xfrm>
            <a:off x="8336469" y="2812595"/>
            <a:ext cx="3036600" cy="1254793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56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unlimited, cloud-hosted private Git repos and collaborate to build better code with pull requests and advanced file management.</a:t>
            </a:r>
            <a:endParaRPr lang="en-US" sz="1568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CEA51-5644-4108-8529-B8070762AC30}"/>
              </a:ext>
            </a:extLst>
          </p:cNvPr>
          <p:cNvSpPr txBox="1"/>
          <p:nvPr/>
        </p:nvSpPr>
        <p:spPr>
          <a:xfrm>
            <a:off x="426426" y="5460268"/>
            <a:ext cx="2930637" cy="1013510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56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and ship with confidence using manual and exploratory testing tools.</a:t>
            </a:r>
            <a:endParaRPr lang="en-US" sz="1568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3F065-998E-4214-AEF0-1D4D56125E51}"/>
              </a:ext>
            </a:extLst>
          </p:cNvPr>
          <p:cNvSpPr txBox="1"/>
          <p:nvPr/>
        </p:nvSpPr>
        <p:spPr>
          <a:xfrm>
            <a:off x="4277587" y="5460268"/>
            <a:ext cx="3367637" cy="1013510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56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Create, host, and share packages with your team, and add </a:t>
            </a:r>
            <a:r>
              <a:rPr lang="en-GB" sz="1568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artifacts</a:t>
            </a:r>
            <a:r>
              <a:rPr lang="en-GB" sz="156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CI/CD pipelines with a single click.</a:t>
            </a:r>
            <a:endParaRPr lang="en-US" sz="1568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C2AB146-06C0-4E0D-8899-5ADB9DA17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87" y="1766918"/>
            <a:ext cx="708572" cy="705847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4F632D14-7C31-47CA-BC92-820474ACB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587" y="4434806"/>
            <a:ext cx="722061" cy="705847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228FD8FB-8B6C-4A6D-BCA2-229F0890F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26" y="1766918"/>
            <a:ext cx="722433" cy="705847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406FE2F-92A4-4316-B249-0BFC11B2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470" y="1766918"/>
            <a:ext cx="714748" cy="705847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0B3C4841-DF3A-4896-9BC5-D1CFA361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426" y="4434806"/>
            <a:ext cx="697689" cy="7058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14A36B-D94A-41AA-ABC4-706C13E17949}"/>
              </a:ext>
            </a:extLst>
          </p:cNvPr>
          <p:cNvSpPr txBox="1"/>
          <p:nvPr/>
        </p:nvSpPr>
        <p:spPr>
          <a:xfrm>
            <a:off x="426426" y="2451482"/>
            <a:ext cx="1347993" cy="561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65" dirty="0">
                <a:solidFill>
                  <a:srgbClr val="00B294"/>
                </a:solidFill>
                <a:latin typeface="+mj-lt"/>
              </a:rPr>
              <a:t>Azure Boards</a:t>
            </a:r>
            <a:endParaRPr lang="en-US" sz="1765" dirty="0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23BC6-71C2-4778-A910-FC4F6D0C92B6}"/>
              </a:ext>
            </a:extLst>
          </p:cNvPr>
          <p:cNvSpPr txBox="1"/>
          <p:nvPr/>
        </p:nvSpPr>
        <p:spPr>
          <a:xfrm>
            <a:off x="8336471" y="2451481"/>
            <a:ext cx="1647135" cy="561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65" dirty="0">
                <a:solidFill>
                  <a:srgbClr val="D83B01"/>
                </a:solidFill>
                <a:latin typeface="+mj-lt"/>
              </a:rPr>
              <a:t>Azure </a:t>
            </a:r>
            <a:r>
              <a:rPr lang="en-US" sz="1765" dirty="0">
                <a:solidFill>
                  <a:srgbClr val="D83B01"/>
                </a:solidFill>
                <a:latin typeface="+mj-lt"/>
                <a:cs typeface="Segoe UI"/>
              </a:rPr>
              <a:t>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923DE-E387-4F99-A087-AD2AB3104B2B}"/>
              </a:ext>
            </a:extLst>
          </p:cNvPr>
          <p:cNvSpPr txBox="1"/>
          <p:nvPr/>
        </p:nvSpPr>
        <p:spPr>
          <a:xfrm>
            <a:off x="4277588" y="2451481"/>
            <a:ext cx="1909952" cy="561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65" dirty="0">
                <a:solidFill>
                  <a:srgbClr val="2560E0"/>
                </a:solidFill>
                <a:latin typeface="+mj-lt"/>
              </a:rPr>
              <a:t>Azure Pipelines</a:t>
            </a:r>
            <a:endParaRPr lang="en-US" sz="1765" dirty="0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8EA85-8972-478E-99E1-97FBD1FE21B6}"/>
              </a:ext>
            </a:extLst>
          </p:cNvPr>
          <p:cNvSpPr txBox="1"/>
          <p:nvPr/>
        </p:nvSpPr>
        <p:spPr>
          <a:xfrm>
            <a:off x="426426" y="5089338"/>
            <a:ext cx="1805205" cy="561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65" dirty="0">
                <a:solidFill>
                  <a:srgbClr val="854CC7"/>
                </a:solidFill>
                <a:latin typeface="+mj-lt"/>
              </a:rPr>
              <a:t>Azure Test</a:t>
            </a:r>
            <a:r>
              <a:rPr lang="en-US" sz="1765" dirty="0">
                <a:solidFill>
                  <a:srgbClr val="854CC7"/>
                </a:solidFill>
                <a:latin typeface="+mj-lt"/>
                <a:cs typeface="Segoe UI"/>
              </a:rPr>
              <a:t> Plans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F3FDE-2095-49A1-AA0D-572CE3108B96}"/>
              </a:ext>
            </a:extLst>
          </p:cNvPr>
          <p:cNvSpPr txBox="1"/>
          <p:nvPr/>
        </p:nvSpPr>
        <p:spPr>
          <a:xfrm>
            <a:off x="4277589" y="5089337"/>
            <a:ext cx="2014841" cy="561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65" dirty="0">
                <a:solidFill>
                  <a:srgbClr val="CB2E6D"/>
                </a:solidFill>
                <a:latin typeface="+mj-lt"/>
              </a:rPr>
              <a:t>Azure Artifacts</a:t>
            </a:r>
            <a:endParaRPr lang="en-US" sz="1765" dirty="0">
              <a:solidFill>
                <a:srgbClr val="CB2E6D"/>
              </a:solidFill>
              <a:latin typeface="+mj-lt"/>
              <a:cs typeface="Segoe UI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6EE07CBF-F42D-4F50-8FAD-B351239B994B}"/>
              </a:ext>
            </a:extLst>
          </p:cNvPr>
          <p:cNvSpPr txBox="1">
            <a:spLocks/>
          </p:cNvSpPr>
          <p:nvPr/>
        </p:nvSpPr>
        <p:spPr>
          <a:xfrm>
            <a:off x="8354042" y="6035131"/>
            <a:ext cx="3187751" cy="2716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37">
              <a:buNone/>
              <a:defRPr/>
            </a:pPr>
            <a:r>
              <a:rPr lang="en-US" sz="1765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https://azure.com/devops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CBDEDB-9EFD-4704-A993-809D37ECB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354041" y="5220931"/>
            <a:ext cx="697176" cy="697172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2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529" kern="0" dirty="0">
                <a:ln w="19050">
                  <a:noFill/>
                </a:ln>
                <a:solidFill>
                  <a:schemeClr val="tx2"/>
                </a:solidFill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lang="en-US" sz="3529" kern="0" dirty="0">
              <a:ln w="19050">
                <a:noFill/>
              </a:ln>
              <a:solidFill>
                <a:schemeClr val="tx2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7E3AFC33-0D48-41DB-BE98-0B9E04023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9019F30-F9E0-4E7E-ABFB-9D8C213DE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77" y="5862918"/>
            <a:ext cx="874271" cy="874058"/>
          </a:xfrm>
          <a:prstGeom prst="rect">
            <a:avLst/>
          </a:prstGeom>
        </p:spPr>
      </p:pic>
      <p:pic>
        <p:nvPicPr>
          <p:cNvPr id="42" name="Online Image Placeholder 6">
            <a:extLst>
              <a:ext uri="{FF2B5EF4-FFF2-40B4-BE49-F238E27FC236}">
                <a16:creationId xmlns:a16="http://schemas.microsoft.com/office/drawing/2014/main" id="{A3D64055-A09B-46D7-B9A9-6B087799F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96" y="668870"/>
            <a:ext cx="7320205" cy="60771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378" y="1698137"/>
            <a:ext cx="544383" cy="544383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379" y="953669"/>
            <a:ext cx="5119371" cy="8054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765">
                <a:solidFill>
                  <a:schemeClr val="tx1">
                    <a:lumMod val="65000"/>
                    <a:lumOff val="35000"/>
                  </a:schemeClr>
                </a:solidFill>
              </a:rPr>
              <a:t>Cloud-hosted pipelines for Linux, Windows and macOS, with unlimited minutes for open source</a:t>
            </a:r>
            <a:endParaRPr lang="en-US" sz="176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" y="-47813"/>
            <a:ext cx="11336039" cy="739237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Azure Pipelines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378" y="2811891"/>
            <a:ext cx="544383" cy="544383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44772" y="1545027"/>
            <a:ext cx="4417387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Any language, any platform, any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44772" y="1789865"/>
            <a:ext cx="4105056" cy="10134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spcAft>
                <a:spcPts val="588"/>
              </a:spcAft>
            </a:pPr>
            <a:r>
              <a:rPr lang="en-US" sz="1176">
                <a:solidFill>
                  <a:srgbClr val="595959"/>
                </a:solidFill>
              </a:rPr>
              <a:t>Build, test, and deploy Node.js, Python,  Java, PHP, Ruby, C/C++, .NET, Android, and iOS apps. Run in parallel on Linux, macOS, and Windows.  Deploy to Azure, AWS, GCP or on-premises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44773" y="2666038"/>
            <a:ext cx="3584824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Extensible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44772" y="2901096"/>
            <a:ext cx="3896880" cy="10134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spcAft>
                <a:spcPts val="588"/>
              </a:spcAft>
            </a:pPr>
            <a:r>
              <a:rPr lang="en-GB" sz="1176">
                <a:solidFill>
                  <a:srgbClr val="595959"/>
                </a:solidFill>
              </a:rPr>
              <a:t>Explore and implement a wide range of community-built build, test, and deployment tasks, along with hundreds of extensions from Slack to </a:t>
            </a:r>
            <a:r>
              <a:rPr lang="en-GB" sz="1176" err="1">
                <a:solidFill>
                  <a:srgbClr val="595959"/>
                </a:solidFill>
              </a:rPr>
              <a:t>SonarCloud</a:t>
            </a:r>
            <a:r>
              <a:rPr lang="en-GB" sz="1176">
                <a:solidFill>
                  <a:srgbClr val="595959"/>
                </a:solidFill>
              </a:rPr>
              <a:t>.</a:t>
            </a:r>
            <a:r>
              <a:rPr lang="en-US" sz="1176">
                <a:solidFill>
                  <a:srgbClr val="595959"/>
                </a:solidFill>
              </a:rPr>
              <a:t> </a:t>
            </a:r>
            <a:r>
              <a:rPr lang="en-GB" sz="1176">
                <a:solidFill>
                  <a:srgbClr val="595959"/>
                </a:solidFill>
              </a:rPr>
              <a:t>Support for YAML, reporting and more</a:t>
            </a:r>
            <a:endParaRPr lang="en-US" sz="1176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2583" y="4892845"/>
            <a:ext cx="544383" cy="544383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44773" y="4746231"/>
            <a:ext cx="3584824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Best-in-class for open source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44773" y="5002136"/>
            <a:ext cx="4210700" cy="10134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spcAft>
                <a:spcPts val="588"/>
              </a:spcAft>
            </a:pPr>
            <a:r>
              <a:rPr lang="en-GB" sz="1176">
                <a:solidFill>
                  <a:srgbClr val="595959"/>
                </a:solidFill>
              </a:rPr>
              <a:t>Ensure fast continuous integration/continuous delivery (CI/CD) pipelines for every open source project. Get unlimited build minutes for all open source projects with up to 10 free parallel jobs across Linux, macOS and Windows</a:t>
            </a:r>
            <a:endParaRPr lang="en-US" sz="1176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70468" y="6198993"/>
            <a:ext cx="3807664" cy="30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37">
              <a:buNone/>
              <a:defRPr/>
            </a:pPr>
            <a:r>
              <a:rPr lang="en-US" sz="1961" b="1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https://azure.com/pipelines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0016" y="6137918"/>
            <a:ext cx="420040" cy="420037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2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>
                <a:ln w="19050">
                  <a:noFill/>
                </a:ln>
                <a:solidFill>
                  <a:srgbClr val="2C65E1"/>
                </a:solidFill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lang="en-US" sz="1961" kern="0">
              <a:ln w="19050">
                <a:noFill/>
              </a:ln>
              <a:solidFill>
                <a:srgbClr val="2C65E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379" y="3917074"/>
            <a:ext cx="544383" cy="544383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44773" y="3795102"/>
            <a:ext cx="3584824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Containers and Kubernetes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44772" y="4019735"/>
            <a:ext cx="4210699" cy="8324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spcAft>
                <a:spcPts val="588"/>
              </a:spcAft>
            </a:pPr>
            <a:r>
              <a:rPr lang="en-GB" sz="1176">
                <a:solidFill>
                  <a:srgbClr val="595959"/>
                </a:solidFill>
              </a:rPr>
              <a:t>Easily build and push images to container registries like Docker Hub and Azure Container Registry. Deploy containers to individual hosts or Kubernetes.</a:t>
            </a:r>
            <a:endParaRPr lang="en-US" sz="1176">
              <a:solidFill>
                <a:srgbClr val="595959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E8F52D-C4CC-4645-A09C-A5C2D2D47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491" y="1801135"/>
            <a:ext cx="336159" cy="31935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0BDC9036-025D-43F9-AA73-A8875886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655" y="2916003"/>
            <a:ext cx="280133" cy="33615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BF23BC7-1AA2-4459-BE12-18A85FDC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0491" y="4014622"/>
            <a:ext cx="336159" cy="33615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8B9476-067F-4594-A90A-F35EEEB4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357" y="4989697"/>
            <a:ext cx="354835" cy="354835"/>
          </a:xfrm>
          <a:prstGeom prst="rect">
            <a:avLst/>
          </a:prstGeom>
        </p:spPr>
      </p:pic>
      <p:pic>
        <p:nvPicPr>
          <p:cNvPr id="27" name="Online Image Placeholder 15" descr="Screenshot of Azure Pipelines showing a running build.">
            <a:extLst>
              <a:ext uri="{FF2B5EF4-FFF2-40B4-BE49-F238E27FC236}">
                <a16:creationId xmlns:a16="http://schemas.microsoft.com/office/drawing/2014/main" id="{4A8BD06D-8513-42C8-93C5-8F3FCB8FDAC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7"/>
          <a:stretch/>
        </p:blipFill>
        <p:spPr>
          <a:xfrm>
            <a:off x="6151993" y="1516282"/>
            <a:ext cx="6040009" cy="43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1009</Words>
  <Application>Microsoft Office PowerPoint</Application>
  <PresentationFormat>Widescreen</PresentationFormat>
  <Paragraphs>189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Rockwell Extra Bold</vt:lpstr>
      <vt:lpstr>Segoe UI</vt:lpstr>
      <vt:lpstr>Segoe UI Light</vt:lpstr>
      <vt:lpstr>Segoe UI Semibold</vt:lpstr>
      <vt:lpstr>Segoe UI Semilight</vt:lpstr>
      <vt:lpstr>Wingdings</vt:lpstr>
      <vt:lpstr>Office Theme</vt:lpstr>
      <vt:lpstr>Continuous Delivery with Azure DevOps</vt:lpstr>
      <vt:lpstr>Thank You Sponsors!</vt:lpstr>
      <vt:lpstr>PowerPoint Presentation</vt:lpstr>
      <vt:lpstr>Agenda</vt:lpstr>
      <vt:lpstr>This session needed a better name…</vt:lpstr>
      <vt:lpstr>Accelerating Delivery with DevOps</vt:lpstr>
      <vt:lpstr>General Principles</vt:lpstr>
      <vt:lpstr>Introducing Azure DevOps</vt:lpstr>
      <vt:lpstr>Azure Pipelines</vt:lpstr>
      <vt:lpstr>DEMO</vt:lpstr>
      <vt:lpstr>DEMO</vt:lpstr>
      <vt:lpstr>Progressive  Exposure</vt:lpstr>
      <vt:lpstr>DEMO</vt:lpstr>
      <vt:lpstr>DEMO</vt:lpstr>
      <vt:lpstr>Travis Conversion Tips</vt:lpstr>
      <vt:lpstr>Travis Conversion Tips (cont.)</vt:lpstr>
      <vt:lpstr>Travis Conversion Tips (cont.)</vt:lpstr>
      <vt:lpstr>DevOps CAT team mission</vt:lpstr>
      <vt:lpstr>PowerPoint Presentation</vt:lpstr>
      <vt:lpstr>Thank You Sponsors!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with Azure DevOps</dc:title>
  <dc:creator>Mickey Gousset</dc:creator>
  <cp:lastModifiedBy>Mickey Gousset</cp:lastModifiedBy>
  <cp:revision>1</cp:revision>
  <dcterms:created xsi:type="dcterms:W3CDTF">2019-07-15T20:47:06Z</dcterms:created>
  <dcterms:modified xsi:type="dcterms:W3CDTF">2019-07-18T01:21:10Z</dcterms:modified>
</cp:coreProperties>
</file>