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21F25E7-0DE0-ED48-954C-AA467D0D6E2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0AE71EF1-CCA0-464B-849D-5EB57F0B01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791" y="4422018"/>
            <a:ext cx="8501409" cy="9334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Guidelines For Reproducible Research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396" y="5076239"/>
            <a:ext cx="8379804" cy="748553"/>
          </a:xfrm>
        </p:spPr>
        <p:txBody>
          <a:bodyPr>
            <a:noAutofit/>
          </a:bodyPr>
          <a:lstStyle/>
          <a:p>
            <a:r>
              <a:rPr lang="en-US" sz="2400" dirty="0" smtClean="0"/>
              <a:t>Joseph L. Hellerstein</a:t>
            </a:r>
          </a:p>
          <a:p>
            <a:r>
              <a:rPr lang="en-US" sz="2400" dirty="0" smtClean="0"/>
              <a:t>Senior Data Science Fellow</a:t>
            </a:r>
          </a:p>
          <a:p>
            <a:r>
              <a:rPr lang="en-US" sz="2400" dirty="0" err="1" smtClean="0"/>
              <a:t>eScience</a:t>
            </a:r>
            <a:r>
              <a:rPr lang="en-US" sz="2400" dirty="0" smtClean="0"/>
              <a:t> Institute</a:t>
            </a:r>
          </a:p>
          <a:p>
            <a:r>
              <a:rPr lang="en-US" sz="2400" dirty="0" smtClean="0"/>
              <a:t>University of Washington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300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Picture 3" descr="Screen Shot 2014-10-21 at 9.54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18" y="1204390"/>
            <a:ext cx="5956300" cy="226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306" y="1456064"/>
            <a:ext cx="1421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(New Scientist)</a:t>
            </a:r>
            <a:endParaRPr lang="en-US" sz="1400" dirty="0"/>
          </a:p>
        </p:txBody>
      </p:sp>
      <p:pic>
        <p:nvPicPr>
          <p:cNvPr id="6" name="Picture 5" descr="Screen Shot 2014-10-21 at 9.56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3846770"/>
            <a:ext cx="7632700" cy="172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210" y="4736351"/>
            <a:ext cx="945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(Reuters)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119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 is a foundation of science.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Reproducibility is the ability of an entire experiment or study to be reproduced, either by the researcher or by someone else working independently</a:t>
            </a:r>
            <a:r>
              <a:rPr lang="en-US" dirty="0" smtClean="0"/>
              <a:t>. </a:t>
            </a:r>
            <a:r>
              <a:rPr lang="en-US" sz="1800" dirty="0" smtClean="0"/>
              <a:t>(Wikipedia)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927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Causes Irreproducibility of Computational Results?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sharing</a:t>
            </a:r>
          </a:p>
          <a:p>
            <a:pPr lvl="1"/>
            <a:r>
              <a:rPr lang="en-US" dirty="0" smtClean="0"/>
              <a:t>Data, code, computational environment</a:t>
            </a:r>
          </a:p>
          <a:p>
            <a:r>
              <a:rPr lang="en-US" dirty="0" smtClean="0"/>
              <a:t>Changes in</a:t>
            </a:r>
          </a:p>
          <a:p>
            <a:pPr lvl="1"/>
            <a:r>
              <a:rPr lang="en-US" dirty="0" smtClean="0"/>
              <a:t>Data, code computational environment</a:t>
            </a:r>
          </a:p>
          <a:p>
            <a:r>
              <a:rPr lang="en-US" dirty="0" smtClean="0"/>
              <a:t>Manual steps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564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 practices that promote reproducibility</a:t>
            </a:r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Replicable computations (use scripts)</a:t>
            </a:r>
          </a:p>
          <a:p>
            <a:pPr lvl="1"/>
            <a:r>
              <a:rPr lang="en-US" dirty="0" smtClean="0"/>
              <a:t>Data and code provenance and sharing</a:t>
            </a:r>
          </a:p>
          <a:p>
            <a:pPr lvl="1"/>
            <a:r>
              <a:rPr lang="en-US" dirty="0" smtClean="0"/>
              <a:t>Replicable environment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583" y="5370668"/>
            <a:ext cx="84454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http://</a:t>
            </a:r>
            <a:r>
              <a:rPr lang="en-US" sz="2800" b="1" dirty="0" err="1"/>
              <a:t>uwescience.github.io</a:t>
            </a:r>
            <a:r>
              <a:rPr lang="en-US" sz="2800" b="1" dirty="0"/>
              <a:t>/reproducible/</a:t>
            </a:r>
            <a:r>
              <a:rPr lang="en-US" sz="2800" b="1" dirty="0" err="1"/>
              <a:t>guidelines.html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8117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24</TotalTime>
  <Words>116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Advantage</vt:lpstr>
      <vt:lpstr>Guidelines For Reproducible Research</vt:lpstr>
      <vt:lpstr>Background</vt:lpstr>
      <vt:lpstr>Reproducibility is a foundation of science.</vt:lpstr>
      <vt:lpstr>What Causes Irreproducibility of Computational Results?</vt:lpstr>
      <vt:lpstr>Guidelines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Reproducible Research</dc:title>
  <dc:creator>Joseph Hellerstein</dc:creator>
  <cp:lastModifiedBy>Joseph Hellerstein</cp:lastModifiedBy>
  <cp:revision>9</cp:revision>
  <dcterms:created xsi:type="dcterms:W3CDTF">2014-10-21T16:50:19Z</dcterms:created>
  <dcterms:modified xsi:type="dcterms:W3CDTF">2014-10-21T20:15:34Z</dcterms:modified>
</cp:coreProperties>
</file>