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lIns="91440" tIns="45720" rIns="91440" bIns="45720" rtlCol="0" anchor="t">
            <a:spAutoFit/>
          </a:bodyPr>
          <a:lstStyle/>
          <a:p>
            <a:r>
              <a:rPr lang="en-US" sz="2400" dirty="0"/>
              <a:t>STUDENT NAME:W.Arokiya uma </a:t>
            </a:r>
            <a:endParaRPr lang="en-US" sz="2400" dirty="0"/>
          </a:p>
          <a:p>
            <a:r>
              <a:rPr lang="en-US" sz="2400" dirty="0"/>
              <a:t>REGISTER NO AND NMID: 24bscda002 and asbruapbruap2428b0002</a:t>
            </a:r>
            <a:endParaRPr lang="en-US" sz="2400" dirty="0">
              <a:cs typeface="Calibri" panose="020F0502020204030204"/>
            </a:endParaRPr>
          </a:p>
          <a:p>
            <a:r>
              <a:rPr lang="en-US" sz="2400" dirty="0"/>
              <a:t>DEPARTMENT: computer science with da</a:t>
            </a:r>
            <a:endParaRPr lang="en-US" sz="2400" dirty="0"/>
          </a:p>
          <a:p>
            <a:r>
              <a:rPr lang="en-US" sz="2400" dirty="0"/>
              <a:t>COLLEGE: PPG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10)"/>
          <p:cNvPicPr>
            <a:picLocks noChangeAspect="1"/>
          </p:cNvPicPr>
          <p:nvPr/>
        </p:nvPicPr>
        <p:blipFill>
          <a:blip r:embed="rId2"/>
          <a:stretch>
            <a:fillRect/>
          </a:stretch>
        </p:blipFill>
        <p:spPr>
          <a:xfrm>
            <a:off x="3352800" y="1600200"/>
            <a:ext cx="5549265" cy="4507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523240" y="1698625"/>
            <a:ext cx="8106410" cy="4196715"/>
          </a:xfrm>
          <a:prstGeom prst="rect">
            <a:avLst/>
          </a:prstGeom>
        </p:spPr>
        <p:txBody>
          <a:bodyPr>
            <a:noAutofit/>
          </a:bodyPr>
          <a:p>
            <a:r>
              <a:rPr sz="2000" b="1"/>
              <a:t>This </a:t>
            </a:r>
            <a:r>
              <a:rPr lang="en-US" sz="2000" b="1"/>
              <a:t>was done by me the </a:t>
            </a:r>
            <a:r>
              <a:rPr sz="2000" b="1"/>
              <a:t>Digital Portfolio successfully demonstrates my technical skills and projects while providing a user-friendly experience. It can be expanded in the future to include a blog, downloadable resume, or integrations with social media and GitHub. Overall, it serves as a professional online presence that helps me connect with opportunities and showcase my work effectively.</a:t>
            </a:r>
            <a:endParaRPr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 y="-228600"/>
            <a:ext cx="8609330" cy="63322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1" name="Text Box 20"/>
          <p:cNvSpPr txBox="1"/>
          <p:nvPr/>
        </p:nvSpPr>
        <p:spPr>
          <a:xfrm>
            <a:off x="1524000" y="2743200"/>
            <a:ext cx="5309235" cy="2724785"/>
          </a:xfrm>
          <a:prstGeom prst="rect">
            <a:avLst/>
          </a:prstGeom>
          <a:noFill/>
        </p:spPr>
        <p:txBody>
          <a:bodyPr wrap="square" rtlCol="0">
            <a:noAutofit/>
          </a:bodyPr>
          <a:p>
            <a:r>
              <a:rPr lang="en-US" altLang="en-US" dirty="0">
                <a:latin typeface="Times New Roman" panose="02020603050405020304" pitchFamily="18" charset="0"/>
                <a:cs typeface="Times New Roman" panose="02020603050405020304" pitchFamily="18" charset="0"/>
                <a:sym typeface="+mn-ea"/>
              </a:rPr>
              <a:t>Many students and professionals struggle to present their skills, projects, and contact information in a clear, attractive, and accessible way online. This project aims to create a simple, responsive, and interactive digital portfolio that showcases my background, skills, projects, and contact details effectively.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76910" y="1689735"/>
            <a:ext cx="5698490" cy="3115310"/>
          </a:xfrm>
          <a:prstGeom prst="rect">
            <a:avLst/>
          </a:prstGeom>
        </p:spPr>
        <p:txBody>
          <a:bodyPr>
            <a:noAutofit/>
          </a:bodyPr>
          <a:p>
            <a:r>
              <a:rPr sz="2400" b="1"/>
              <a:t>The Digital Portfolio is a personal website built to highlight my academic profile, technical skills, and completed projects. It serves as an online resume and portfolio, helping potential employers, clients, and collaborators understand my capabilities and reach me easily.</a:t>
            </a: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986155" y="2448560"/>
            <a:ext cx="6405245" cy="3371215"/>
          </a:xfrm>
          <a:prstGeom prst="rect">
            <a:avLst/>
          </a:prstGeom>
          <a:noFill/>
        </p:spPr>
        <p:txBody>
          <a:bodyPr wrap="square" rtlCol="0">
            <a:noAutofit/>
          </a:bodyPr>
          <a:p>
            <a:r>
              <a:rPr lang="en-US" altLang="en-US" sz="2800" b="1"/>
              <a:t>Many students and professionals struggle to present their skills, projects, and contact information in a clear, attractive, and accessible way online. This project aims to create a simple, responsive, and interactive digital portfolio that showcases my background, skills, projects, and contact details effectively.</a:t>
            </a:r>
            <a:endParaRPr lang="en-US" altLang="en-US" sz="2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861695" y="1747520"/>
            <a:ext cx="7637780" cy="3930015"/>
          </a:xfrm>
          <a:prstGeom prst="rect">
            <a:avLst/>
          </a:prstGeom>
        </p:spPr>
        <p:txBody>
          <a:bodyPr>
            <a:noAutofit/>
          </a:bodyPr>
          <a:p>
            <a:pPr>
              <a:buFont typeface="Arial" panose="020B0604020202020204"/>
              <a:buChar char="•"/>
            </a:pPr>
            <a:r>
              <a:rPr sz="2000" b="1"/>
              <a:t>Potential employers and recruiters looking for a quick overview of my skills and projects.</a:t>
            </a:r>
            <a:endParaRPr sz="2000" b="1"/>
          </a:p>
          <a:p>
            <a:pPr>
              <a:buFont typeface="Arial" panose="020B0604020202020204"/>
              <a:buChar char="•"/>
            </a:pPr>
            <a:endParaRPr sz="2000" b="1"/>
          </a:p>
          <a:p>
            <a:pPr>
              <a:buFont typeface="Arial" panose="020B0604020202020204"/>
              <a:buChar char="•"/>
            </a:pPr>
            <a:r>
              <a:rPr sz="2000" b="1"/>
              <a:t>College professors and peers interested in my academic and technical work.</a:t>
            </a:r>
            <a:endParaRPr sz="2000" b="1"/>
          </a:p>
          <a:p>
            <a:pPr>
              <a:buFont typeface="Arial" panose="020B0604020202020204"/>
              <a:buChar char="•"/>
            </a:pPr>
            <a:endParaRPr sz="2000" b="1"/>
          </a:p>
          <a:p>
            <a:pPr>
              <a:buFont typeface="Arial" panose="020B0604020202020204"/>
              <a:buChar char="•"/>
            </a:pPr>
            <a:r>
              <a:rPr sz="2000" b="1"/>
              <a:t>Clients or collaborators who want to contact me for projects or internships.</a:t>
            </a:r>
            <a:endParaRPr sz="2000" b="1"/>
          </a:p>
          <a:p>
            <a:pPr>
              <a:buFont typeface="Arial" panose="020B0604020202020204"/>
              <a:buChar char="•"/>
            </a:pPr>
            <a:endParaRPr sz="2000" b="1"/>
          </a:p>
          <a:p>
            <a:pPr>
              <a:buFont typeface="Arial" panose="020B0604020202020204"/>
              <a:buChar char="•"/>
            </a:pPr>
            <a:r>
              <a:rPr sz="2000" b="1"/>
              <a:t>Anyone who wants to learn more about me and my expertise in computer science and data analytics.</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828800"/>
            <a:ext cx="5817235" cy="2926715"/>
          </a:xfrm>
          <a:prstGeom prst="rect">
            <a:avLst/>
          </a:prstGeom>
        </p:spPr>
        <p:txBody>
          <a:bodyPr>
            <a:noAutofit/>
          </a:bodyPr>
          <a:p>
            <a:pPr>
              <a:buFont typeface="Arial" panose="020B0604020202020204"/>
              <a:buChar char="•"/>
            </a:pPr>
            <a:r>
              <a:rPr sz="2000" b="1"/>
              <a:t>HTML5: Structure and content of the portfolio.</a:t>
            </a:r>
            <a:endParaRPr sz="2000" b="1"/>
          </a:p>
          <a:p>
            <a:pPr>
              <a:buFont typeface="Arial" panose="020B0604020202020204"/>
              <a:buChar char="•"/>
            </a:pPr>
            <a:endParaRPr sz="2000" b="1"/>
          </a:p>
          <a:p>
            <a:pPr>
              <a:buFont typeface="Arial" panose="020B0604020202020204"/>
              <a:buChar char="•"/>
            </a:pPr>
            <a:r>
              <a:rPr sz="2000" b="1"/>
              <a:t>CSS3: Styling, layout, and responsive design.</a:t>
            </a:r>
            <a:endParaRPr sz="2000" b="1"/>
          </a:p>
          <a:p>
            <a:pPr>
              <a:buFont typeface="Arial" panose="020B0604020202020204"/>
              <a:buChar char="•"/>
            </a:pPr>
            <a:endParaRPr sz="2000" b="1"/>
          </a:p>
          <a:p>
            <a:pPr>
              <a:buFont typeface="Arial" panose="020B0604020202020204"/>
              <a:buChar char="•"/>
            </a:pPr>
            <a:r>
              <a:rPr sz="2000" b="1"/>
              <a:t>JavaScript: Interactive features such as skill progress animations, project modal popups, and form validation.</a:t>
            </a:r>
            <a:endParaRPr sz="2000" b="1"/>
          </a:p>
          <a:p>
            <a:pPr>
              <a:buFont typeface="Arial" panose="020B0604020202020204"/>
              <a:buChar char="•"/>
            </a:pPr>
            <a:endParaRPr sz="2000" b="1"/>
          </a:p>
          <a:p>
            <a:pPr>
              <a:buFont typeface="Arial" panose="020B0604020202020204"/>
              <a:buChar char="•"/>
            </a:pPr>
            <a:r>
              <a:rPr sz="2000" b="1"/>
              <a:t>Optional: Image editing tools for project thumbnails and profile picture.</a:t>
            </a:r>
            <a:endParaRPr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41145" y="1541780"/>
            <a:ext cx="7094855" cy="4025900"/>
          </a:xfrm>
          <a:prstGeom prst="rect">
            <a:avLst/>
          </a:prstGeom>
        </p:spPr>
        <p:txBody>
          <a:bodyPr>
            <a:noAutofit/>
          </a:bodyPr>
          <a:p>
            <a:pPr>
              <a:buFont typeface="Arial" panose="020B0604020202020204"/>
              <a:buChar char="•"/>
            </a:pPr>
            <a:r>
              <a:rPr sz="2000" b="1"/>
              <a:t>Header: Displays name and navigation links for smooth scrolling to sections.</a:t>
            </a:r>
            <a:endParaRPr sz="2000" b="1"/>
          </a:p>
          <a:p>
            <a:pPr>
              <a:buFont typeface="Arial" panose="020B0604020202020204"/>
              <a:buChar char="•"/>
            </a:pPr>
            <a:endParaRPr sz="2000" b="1"/>
          </a:p>
          <a:p>
            <a:pPr>
              <a:buFont typeface="Arial" panose="020B0604020202020204"/>
              <a:buChar char="•"/>
            </a:pPr>
            <a:r>
              <a:rPr sz="2000" b="1"/>
              <a:t>About Me: Personal introduction with profile photo and summary paragraph.</a:t>
            </a:r>
            <a:endParaRPr sz="2000" b="1"/>
          </a:p>
          <a:p>
            <a:pPr>
              <a:buFont typeface="Arial" panose="020B0604020202020204"/>
              <a:buChar char="•"/>
            </a:pPr>
            <a:endParaRPr sz="2000" b="1"/>
          </a:p>
          <a:p>
            <a:pPr>
              <a:buFont typeface="Arial" panose="020B0604020202020204"/>
              <a:buChar char="•"/>
            </a:pPr>
            <a:r>
              <a:rPr sz="2000" b="1"/>
              <a:t>Skills: Visual progress bars representing proficiency in programming and data analytics tools.</a:t>
            </a:r>
            <a:endParaRPr sz="2000" b="1"/>
          </a:p>
          <a:p>
            <a:pPr>
              <a:buFont typeface="Arial" panose="020B0604020202020204"/>
              <a:buChar char="•"/>
            </a:pPr>
            <a:endParaRPr sz="2000" b="1"/>
          </a:p>
          <a:p>
            <a:pPr>
              <a:buFont typeface="Arial" panose="020B0604020202020204"/>
              <a:buChar char="•"/>
            </a:pPr>
            <a:r>
              <a:rPr sz="2000" b="1"/>
              <a:t>Projects: Grid layout of project cards; clicking a card opens a modal with detailed info.</a:t>
            </a:r>
            <a:endParaRPr sz="2000" b="1"/>
          </a:p>
          <a:p>
            <a:pPr>
              <a:buFont typeface="Arial" panose="020B0604020202020204"/>
              <a:buChar char="•"/>
            </a:pPr>
            <a:endParaRPr sz="2000" b="1"/>
          </a:p>
          <a:p>
            <a:pPr>
              <a:buFont typeface="Arial" panose="020B0604020202020204"/>
              <a:buChar char="•"/>
            </a:pPr>
            <a:r>
              <a:rPr sz="2000" b="1"/>
              <a:t>Contact Form: Allows visitors to send messages with validation to ensure proper input.</a:t>
            </a:r>
            <a:endParaRPr sz="2000" b="1"/>
          </a:p>
          <a:p>
            <a:pPr>
              <a:buFont typeface="Arial" panose="020B0604020202020204"/>
              <a:buChar char="•"/>
            </a:pPr>
            <a:endParaRPr sz="2000" b="1"/>
          </a:p>
          <a:p>
            <a:pPr>
              <a:buFont typeface="Arial" panose="020B0604020202020204"/>
              <a:buChar char="•"/>
            </a:pPr>
            <a:r>
              <a:rPr sz="2000" b="1"/>
              <a:t>Responsive Design: Works well on desktop, tablet, and mobile devices with readable fonts and intuitive navigation.</a:t>
            </a:r>
            <a:endParaRPr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3" name="Text Box 2"/>
          <p:cNvSpPr txBox="1"/>
          <p:nvPr/>
        </p:nvSpPr>
        <p:spPr>
          <a:xfrm>
            <a:off x="817245" y="1202690"/>
            <a:ext cx="7818755" cy="4241800"/>
          </a:xfrm>
          <a:prstGeom prst="rect">
            <a:avLst/>
          </a:prstGeom>
        </p:spPr>
        <p:txBody>
          <a:bodyPr>
            <a:noAutofit/>
          </a:bodyPr>
          <a:p>
            <a:pPr>
              <a:buFont typeface="Arial" panose="020B0604020202020204"/>
              <a:buChar char="•"/>
            </a:pPr>
            <a:r>
              <a:rPr sz="2000" b="1"/>
              <a:t>Smooth navigation: Internal links for easy section access.</a:t>
            </a:r>
            <a:endParaRPr sz="2000" b="1"/>
          </a:p>
          <a:p>
            <a:pPr>
              <a:buFont typeface="Arial" panose="020B0604020202020204"/>
              <a:buChar char="•"/>
            </a:pPr>
            <a:endParaRPr sz="2000" b="1"/>
          </a:p>
          <a:p>
            <a:pPr>
              <a:buFont typeface="Arial" panose="020B0604020202020204"/>
              <a:buChar char="•"/>
            </a:pPr>
            <a:r>
              <a:rPr sz="2000" b="1"/>
              <a:t>Animated skill bars: Progress bars fill dynamically when scrolled into view.</a:t>
            </a:r>
            <a:endParaRPr sz="2000" b="1"/>
          </a:p>
          <a:p>
            <a:pPr>
              <a:buFont typeface="Arial" panose="020B0604020202020204"/>
              <a:buChar char="•"/>
            </a:pPr>
            <a:endParaRPr sz="2000" b="1"/>
          </a:p>
          <a:p>
            <a:pPr>
              <a:buFont typeface="Arial" panose="020B0604020202020204"/>
              <a:buChar char="•"/>
            </a:pPr>
            <a:r>
              <a:rPr sz="2000" b="1"/>
              <a:t>Interactive project cards: Modal popup shows project image, title, and description on click.</a:t>
            </a:r>
            <a:endParaRPr sz="2000" b="1"/>
          </a:p>
          <a:p>
            <a:pPr>
              <a:buFont typeface="Arial" panose="020B0604020202020204"/>
              <a:buChar char="•"/>
            </a:pPr>
            <a:endParaRPr sz="2000" b="1"/>
          </a:p>
          <a:p>
            <a:pPr>
              <a:buFont typeface="Arial" panose="020B0604020202020204"/>
              <a:buChar char="•"/>
            </a:pPr>
            <a:r>
              <a:rPr sz="2000" b="1"/>
              <a:t>Form validation: JavaScript ensures users enter name, valid email, and message before submitting.</a:t>
            </a:r>
            <a:endParaRPr sz="2000" b="1"/>
          </a:p>
          <a:p>
            <a:pPr>
              <a:buFont typeface="Arial" panose="020B0604020202020204"/>
              <a:buChar char="•"/>
            </a:pPr>
            <a:endParaRPr sz="2000" b="1"/>
          </a:p>
          <a:p>
            <a:pPr>
              <a:buFont typeface="Arial" panose="020B0604020202020204"/>
              <a:buChar char="•"/>
            </a:pPr>
            <a:r>
              <a:rPr sz="2000" b="1"/>
              <a:t>Accessible design: Use of semantic HTML, alt attributes for images, and ARIA roles for modal.</a:t>
            </a:r>
            <a:endParaRPr sz="2000" b="1"/>
          </a:p>
          <a:p>
            <a:pPr>
              <a:buFont typeface="Arial" panose="020B0604020202020204"/>
              <a:buChar char="•"/>
            </a:pPr>
            <a:endParaRPr sz="2000" b="1"/>
          </a:p>
          <a:p>
            <a:pPr>
              <a:buFont typeface="Arial" panose="020B0604020202020204"/>
              <a:buChar char="•"/>
            </a:pPr>
            <a:r>
              <a:rPr sz="2000" b="1"/>
              <a:t>Clean UI: Simple color scheme and readable typography for professional look.</a:t>
            </a:r>
            <a:endParaRPr sz="20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3520</Words>
  <Application>WPS Presentation</Application>
  <PresentationFormat>Widescreen</PresentationFormat>
  <Paragraphs>113</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Calibri</vt:lpstr>
      <vt:lpstr>Arial</vt:lpstr>
      <vt:lpstr>Office Theme</vt:lpstr>
      <vt:lpstr>Digital Portfolio  </vt:lpstr>
      <vt:lpstr>PROJECT TITLE</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Kalaivani D</cp:lastModifiedBy>
  <cp:revision>26</cp:revision>
  <dcterms:created xsi:type="dcterms:W3CDTF">2024-03-29T15:07:00Z</dcterms:created>
  <dcterms:modified xsi:type="dcterms:W3CDTF">2025-09-09T10:59:47Z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3A57DDDE7CB8434E885EE7B431872A9C_13</vt:lpwstr>
  </property>
  <property fmtid="{D5CDD505-2E9C-101B-9397-08002B2CF9AE}" pid="5" name="KSOProductBuildVer">
    <vt:lpwstr>1033-12.2.0.21931</vt:lpwstr>
  </property>
</Properties>
</file>