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endParaRPr lang="en-US" sz="2400" dirty="0"/>
          </a:p>
          <a:p>
            <a:r>
              <a:rPr lang="en-US" sz="2400" dirty="0"/>
              <a:t>REGISTER NO AND NMID: 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shot (1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600200"/>
            <a:ext cx="5549265" cy="45072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Text Box 20"/>
          <p:cNvSpPr txBox="1"/>
          <p:nvPr/>
        </p:nvSpPr>
        <p:spPr>
          <a:xfrm>
            <a:off x="1035685" y="2350770"/>
            <a:ext cx="506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86155" y="2448560"/>
            <a:ext cx="6405245" cy="3371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800" b="1"/>
              <a:t>Many students and professionals struggle to present their skills, projects, and contact information in a clear, attractive, and accessible way online. This project aims to create a simple, responsive, and interactive digital portfolio that showcases my background, skills, projects, and contact details effectively.</a:t>
            </a:r>
            <a:endParaRPr lang="en-US" altLang="en-US" sz="28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WPS Presentation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Kalaivani D</cp:lastModifiedBy>
  <cp:revision>23</cp:revision>
  <dcterms:created xsi:type="dcterms:W3CDTF">2024-03-29T15:07:00Z</dcterms:created>
  <dcterms:modified xsi:type="dcterms:W3CDTF">2025-09-09T10:40:48Z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8B07B67582194ADC96C2AD1F7044AA6D_13</vt:lpwstr>
  </property>
  <property fmtid="{D5CDD505-2E9C-101B-9397-08002B2CF9AE}" pid="5" name="KSOProductBuildVer">
    <vt:lpwstr>1033-12.2.0.21931</vt:lpwstr>
  </property>
</Properties>
</file>