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14EF-032D-2A2A-263B-564384C6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CF130-EFC8-6C88-2AAE-E94713FC4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9625-B777-20A4-952F-EA00E792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4078-7F44-E743-E5C2-80C44ACE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1878-6BF5-949C-57B7-812974B4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62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3F14-3FCE-82FB-56CF-CB250187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5281B-0F4C-68E2-48DE-6CD939BA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C176-19C0-5B23-8396-899E77AD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8662-CED2-3367-04A7-948A24B2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2C80-3BC4-D6FC-F188-DEBEA93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75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0A778-E026-15CB-507E-F6956343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6076F-FC3E-2838-B076-0E8B85C0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1A2D-411A-BB05-89F0-F690BC4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75ED-F4C3-FC8B-0DD4-D58247CC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B246-E4AC-8912-36A0-3CF5596C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26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8609-E55C-8A39-BC37-CD64D1A5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B699-89F6-AB51-6D3F-4E4E2E5B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5566-5510-DF79-5E78-A5A711AB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1B6A-B265-DF05-C0C7-36E53B26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8178-A198-B6EC-D4B5-A7198F59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61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A009-0AC2-9DC9-DD29-D57174F9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322A-BD65-22E7-81BB-F8048023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5C23-FBAC-400B-B11F-A96FCF1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4039-1D41-A5A3-7061-EE00BE91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63B82-8224-1801-1F0E-523626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52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6B8A-4F2F-8CAF-3C36-E33D61E1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B8AC-656C-19BD-B1AF-4CB55876F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B094-BCAC-C494-C957-62B644BC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BC33-7027-415A-4A72-02D5C3FA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BD99-C1BF-D903-152A-B0F1CFEB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DC20-168D-ED8D-02A5-99A16EC2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1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829-FE1F-3CE8-D44D-F32C1AD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B422-D618-923B-923B-69C57481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45B7-DD43-2D81-833D-1F57DF33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A7FED-895F-93BB-85A6-E2F1212DB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93F8-CF03-63C1-11EF-5163F212D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B808D-9167-B4BB-8505-4CF08DB0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1CFFB-C85E-C941-C84E-E55FB39B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09379-A447-D2EC-FA0A-FE73F773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3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66DC-6BF8-3263-2836-FC64C10E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5C6D8-6C5A-4E19-E302-86F2FE0A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A7DE8-6C53-0676-BA2F-0A444390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B5FD-DABA-A193-DC3D-D3E0E2E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5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623A9-5ED2-CE4C-03CD-A080E6B1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5DE39-AD55-FE7F-AA81-DAAE46F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4DBF1-E8A4-0BA5-B23D-DD5B14E4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1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D801-6057-5C98-6498-422D1E67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F0D2-6C03-D236-89DB-924C13D2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93949-1101-127C-279D-0463B7E2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4E12-AE2D-7F5A-3945-8CC857B0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9C81-4B66-4C2F-D780-8A827701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1F24-A284-C0B3-313B-FE1F80F0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4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4D97-5648-86D4-E6E4-8C2765C3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F897B-673F-BB47-6EEB-B44295C66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05BB-AD03-CEBF-683C-7AD0D8F3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F25D-58BA-F9E3-F7A6-5F733154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1A04-362C-44A1-9D99-C2212EBA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6F74-183E-8CA7-4C1E-51C233BF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9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4F287-18E7-33BA-4EA4-64836361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E1E4-1730-28FF-8E69-7FCBDA3B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0D03-2CA3-EDDF-3622-8D5E09708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3A59-BEC2-49DD-8829-71BB4CE81CD6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1E23-6643-2252-177C-B45FEFA8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E6DA-36AF-A4BD-43D2-CCA8503C9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AC83-8598-41E3-8F03-50586B26E3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8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61A6B-2CE0-7751-8892-B3B678DAF18D}"/>
              </a:ext>
            </a:extLst>
          </p:cNvPr>
          <p:cNvSpPr/>
          <p:nvPr/>
        </p:nvSpPr>
        <p:spPr>
          <a:xfrm>
            <a:off x="1933662" y="1132514"/>
            <a:ext cx="8573549" cy="456780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CE838-E5BE-462E-6C2E-392256967661}"/>
              </a:ext>
            </a:extLst>
          </p:cNvPr>
          <p:cNvSpPr/>
          <p:nvPr/>
        </p:nvSpPr>
        <p:spPr>
          <a:xfrm>
            <a:off x="1933662" y="838899"/>
            <a:ext cx="8573549" cy="2936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B381A-B8E2-380F-87A6-966832EF45B5}"/>
              </a:ext>
            </a:extLst>
          </p:cNvPr>
          <p:cNvSpPr txBox="1"/>
          <p:nvPr/>
        </p:nvSpPr>
        <p:spPr>
          <a:xfrm>
            <a:off x="1933662" y="817927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Mates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FA514-360D-404B-C43F-967C7DD870D4}"/>
              </a:ext>
            </a:extLst>
          </p:cNvPr>
          <p:cNvSpPr/>
          <p:nvPr/>
        </p:nvSpPr>
        <p:spPr>
          <a:xfrm>
            <a:off x="3691156" y="859872"/>
            <a:ext cx="780176" cy="272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</a:t>
            </a:r>
            <a:endParaRPr lang="en-CA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5906D-DE43-61BC-547F-9D4CC0567F34}"/>
              </a:ext>
            </a:extLst>
          </p:cNvPr>
          <p:cNvSpPr/>
          <p:nvPr/>
        </p:nvSpPr>
        <p:spPr>
          <a:xfrm>
            <a:off x="4475526" y="859872"/>
            <a:ext cx="977318" cy="272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C7D6F-7000-E2EC-A5DC-FBA03F105905}"/>
              </a:ext>
            </a:extLst>
          </p:cNvPr>
          <p:cNvSpPr/>
          <p:nvPr/>
        </p:nvSpPr>
        <p:spPr>
          <a:xfrm>
            <a:off x="5452844" y="859872"/>
            <a:ext cx="1019262" cy="272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8DE3-F054-C716-87F6-3C405C76B927}"/>
              </a:ext>
            </a:extLst>
          </p:cNvPr>
          <p:cNvSpPr txBox="1"/>
          <p:nvPr/>
        </p:nvSpPr>
        <p:spPr>
          <a:xfrm>
            <a:off x="2680283" y="1442906"/>
            <a:ext cx="59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regarding the project and how to use the app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39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61A6B-2CE0-7751-8892-B3B678DAF18D}"/>
              </a:ext>
            </a:extLst>
          </p:cNvPr>
          <p:cNvSpPr/>
          <p:nvPr/>
        </p:nvSpPr>
        <p:spPr>
          <a:xfrm>
            <a:off x="1933662" y="1132514"/>
            <a:ext cx="8573549" cy="456780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CE838-E5BE-462E-6C2E-392256967661}"/>
              </a:ext>
            </a:extLst>
          </p:cNvPr>
          <p:cNvSpPr/>
          <p:nvPr/>
        </p:nvSpPr>
        <p:spPr>
          <a:xfrm>
            <a:off x="1933662" y="838899"/>
            <a:ext cx="8573549" cy="2936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B381A-B8E2-380F-87A6-966832EF45B5}"/>
              </a:ext>
            </a:extLst>
          </p:cNvPr>
          <p:cNvSpPr txBox="1"/>
          <p:nvPr/>
        </p:nvSpPr>
        <p:spPr>
          <a:xfrm>
            <a:off x="1933662" y="817927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Mates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FA514-360D-404B-C43F-967C7DD870D4}"/>
              </a:ext>
            </a:extLst>
          </p:cNvPr>
          <p:cNvSpPr/>
          <p:nvPr/>
        </p:nvSpPr>
        <p:spPr>
          <a:xfrm>
            <a:off x="3691156" y="859872"/>
            <a:ext cx="780176" cy="272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</a:t>
            </a:r>
            <a:endParaRPr lang="en-CA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5906D-DE43-61BC-547F-9D4CC0567F34}"/>
              </a:ext>
            </a:extLst>
          </p:cNvPr>
          <p:cNvSpPr/>
          <p:nvPr/>
        </p:nvSpPr>
        <p:spPr>
          <a:xfrm>
            <a:off x="4475526" y="859872"/>
            <a:ext cx="977318" cy="2726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C7D6F-7000-E2EC-A5DC-FBA03F105905}"/>
              </a:ext>
            </a:extLst>
          </p:cNvPr>
          <p:cNvSpPr/>
          <p:nvPr/>
        </p:nvSpPr>
        <p:spPr>
          <a:xfrm>
            <a:off x="5452844" y="859872"/>
            <a:ext cx="1019262" cy="272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68EB1-6F10-DF66-DC55-E6DC9257232B}"/>
              </a:ext>
            </a:extLst>
          </p:cNvPr>
          <p:cNvSpPr/>
          <p:nvPr/>
        </p:nvSpPr>
        <p:spPr>
          <a:xfrm>
            <a:off x="2369890" y="1447101"/>
            <a:ext cx="2151776" cy="3397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the picture and shows the picture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318AC1-36D4-E340-A77A-D83340010BC8}"/>
              </a:ext>
            </a:extLst>
          </p:cNvPr>
          <p:cNvSpPr/>
          <p:nvPr/>
        </p:nvSpPr>
        <p:spPr>
          <a:xfrm>
            <a:off x="4798503" y="1447101"/>
            <a:ext cx="4911754" cy="3397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 chart and some other info that we could present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24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61A6B-2CE0-7751-8892-B3B678DAF18D}"/>
              </a:ext>
            </a:extLst>
          </p:cNvPr>
          <p:cNvSpPr/>
          <p:nvPr/>
        </p:nvSpPr>
        <p:spPr>
          <a:xfrm>
            <a:off x="1933662" y="1132514"/>
            <a:ext cx="8573549" cy="456780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CE838-E5BE-462E-6C2E-392256967661}"/>
              </a:ext>
            </a:extLst>
          </p:cNvPr>
          <p:cNvSpPr/>
          <p:nvPr/>
        </p:nvSpPr>
        <p:spPr>
          <a:xfrm>
            <a:off x="1933662" y="838899"/>
            <a:ext cx="8573549" cy="2936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B381A-B8E2-380F-87A6-966832EF45B5}"/>
              </a:ext>
            </a:extLst>
          </p:cNvPr>
          <p:cNvSpPr txBox="1"/>
          <p:nvPr/>
        </p:nvSpPr>
        <p:spPr>
          <a:xfrm>
            <a:off x="1933662" y="817927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Mates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FA514-360D-404B-C43F-967C7DD870D4}"/>
              </a:ext>
            </a:extLst>
          </p:cNvPr>
          <p:cNvSpPr/>
          <p:nvPr/>
        </p:nvSpPr>
        <p:spPr>
          <a:xfrm>
            <a:off x="3691156" y="859872"/>
            <a:ext cx="780176" cy="272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</a:t>
            </a:r>
            <a:endParaRPr lang="en-CA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5906D-DE43-61BC-547F-9D4CC0567F34}"/>
              </a:ext>
            </a:extLst>
          </p:cNvPr>
          <p:cNvSpPr/>
          <p:nvPr/>
        </p:nvSpPr>
        <p:spPr>
          <a:xfrm>
            <a:off x="4475526" y="859872"/>
            <a:ext cx="977318" cy="272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C7D6F-7000-E2EC-A5DC-FBA03F105905}"/>
              </a:ext>
            </a:extLst>
          </p:cNvPr>
          <p:cNvSpPr/>
          <p:nvPr/>
        </p:nvSpPr>
        <p:spPr>
          <a:xfrm>
            <a:off x="5452844" y="859872"/>
            <a:ext cx="1019262" cy="2726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8DE3-F054-C716-87F6-3C405C76B927}"/>
              </a:ext>
            </a:extLst>
          </p:cNvPr>
          <p:cNvSpPr txBox="1"/>
          <p:nvPr/>
        </p:nvSpPr>
        <p:spPr>
          <a:xfrm>
            <a:off x="2336334" y="1275235"/>
            <a:ext cx="59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could present all the requests till the present date 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0F366C-093C-056A-2163-EB5B00383843}"/>
              </a:ext>
            </a:extLst>
          </p:cNvPr>
          <p:cNvSpPr/>
          <p:nvPr/>
        </p:nvSpPr>
        <p:spPr>
          <a:xfrm>
            <a:off x="3787629" y="2323750"/>
            <a:ext cx="4517472" cy="249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09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Rodriguez Orama</dc:creator>
  <cp:lastModifiedBy>Alejandro Rodriguez Orama</cp:lastModifiedBy>
  <cp:revision>1</cp:revision>
  <dcterms:created xsi:type="dcterms:W3CDTF">2023-06-22T17:37:11Z</dcterms:created>
  <dcterms:modified xsi:type="dcterms:W3CDTF">2023-06-22T17:47:36Z</dcterms:modified>
</cp:coreProperties>
</file>