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79" r:id="rId3"/>
    <p:sldId id="264" r:id="rId4"/>
    <p:sldId id="282" r:id="rId5"/>
    <p:sldId id="263" r:id="rId6"/>
    <p:sldId id="256" r:id="rId7"/>
    <p:sldId id="260" r:id="rId8"/>
    <p:sldId id="259" r:id="rId9"/>
    <p:sldId id="280" r:id="rId10"/>
    <p:sldId id="257" r:id="rId11"/>
    <p:sldId id="258" r:id="rId12"/>
    <p:sldId id="271" r:id="rId13"/>
    <p:sldId id="273" r:id="rId14"/>
    <p:sldId id="274" r:id="rId15"/>
    <p:sldId id="275"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B108C-C74A-4C03-96C8-2EC9AA5350FE}" v="34" dt="2022-02-24T17:24:51.475"/>
    <p1510:client id="{E5615EB6-85BF-40BA-A504-BF56CDB74A76}" v="2" dt="2022-02-23T22:44:34.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60"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hua Huang (xhuang4)" userId="d61012df-7891-400f-912d-7f103dd3c67f" providerId="ADAL" clId="{80BB108C-C74A-4C03-96C8-2EC9AA5350FE}"/>
    <pc:docChg chg="undo custSel addSld delSld modSld sldOrd">
      <pc:chgData name="Xiaohua Huang (xhuang4)" userId="d61012df-7891-400f-912d-7f103dd3c67f" providerId="ADAL" clId="{80BB108C-C74A-4C03-96C8-2EC9AA5350FE}" dt="2022-02-24T18:05:07.392" v="1325" actId="1076"/>
      <pc:docMkLst>
        <pc:docMk/>
      </pc:docMkLst>
      <pc:sldChg chg="addSp delSp modSp mod">
        <pc:chgData name="Xiaohua Huang (xhuang4)" userId="d61012df-7891-400f-912d-7f103dd3c67f" providerId="ADAL" clId="{80BB108C-C74A-4C03-96C8-2EC9AA5350FE}" dt="2022-02-24T17:22:36.857" v="1169" actId="1076"/>
        <pc:sldMkLst>
          <pc:docMk/>
          <pc:sldMk cId="266038592" sldId="256"/>
        </pc:sldMkLst>
        <pc:spChg chg="mod">
          <ac:chgData name="Xiaohua Huang (xhuang4)" userId="d61012df-7891-400f-912d-7f103dd3c67f" providerId="ADAL" clId="{80BB108C-C74A-4C03-96C8-2EC9AA5350FE}" dt="2022-02-24T17:19:59.752" v="1136" actId="1076"/>
          <ac:spMkLst>
            <pc:docMk/>
            <pc:sldMk cId="266038592" sldId="256"/>
            <ac:spMk id="14" creationId="{4E14848C-6FFC-4447-9DF9-39D92CCD894D}"/>
          </ac:spMkLst>
        </pc:spChg>
        <pc:spChg chg="mod">
          <ac:chgData name="Xiaohua Huang (xhuang4)" userId="d61012df-7891-400f-912d-7f103dd3c67f" providerId="ADAL" clId="{80BB108C-C74A-4C03-96C8-2EC9AA5350FE}" dt="2022-02-24T17:22:36.857" v="1169" actId="1076"/>
          <ac:spMkLst>
            <pc:docMk/>
            <pc:sldMk cId="266038592" sldId="256"/>
            <ac:spMk id="15" creationId="{C47E1242-3FF0-4BEB-8FD8-5576611EABC5}"/>
          </ac:spMkLst>
        </pc:spChg>
        <pc:picChg chg="add mod">
          <ac:chgData name="Xiaohua Huang (xhuang4)" userId="d61012df-7891-400f-912d-7f103dd3c67f" providerId="ADAL" clId="{80BB108C-C74A-4C03-96C8-2EC9AA5350FE}" dt="2022-02-24T16:06:19.116" v="473" actId="1076"/>
          <ac:picMkLst>
            <pc:docMk/>
            <pc:sldMk cId="266038592" sldId="256"/>
            <ac:picMk id="3" creationId="{7A07CDAA-796C-4064-8ECE-FFDC3E34342D}"/>
          </ac:picMkLst>
        </pc:picChg>
        <pc:picChg chg="add del mod">
          <ac:chgData name="Xiaohua Huang (xhuang4)" userId="d61012df-7891-400f-912d-7f103dd3c67f" providerId="ADAL" clId="{80BB108C-C74A-4C03-96C8-2EC9AA5350FE}" dt="2022-02-24T06:43:00.433" v="222" actId="478"/>
          <ac:picMkLst>
            <pc:docMk/>
            <pc:sldMk cId="266038592" sldId="256"/>
            <ac:picMk id="3" creationId="{EB6B23AE-C530-480D-AEF2-6F4F9CFA10D3}"/>
          </ac:picMkLst>
        </pc:picChg>
        <pc:picChg chg="del">
          <ac:chgData name="Xiaohua Huang (xhuang4)" userId="d61012df-7891-400f-912d-7f103dd3c67f" providerId="ADAL" clId="{80BB108C-C74A-4C03-96C8-2EC9AA5350FE}" dt="2022-02-24T06:40:49.524" v="203" actId="478"/>
          <ac:picMkLst>
            <pc:docMk/>
            <pc:sldMk cId="266038592" sldId="256"/>
            <ac:picMk id="4" creationId="{97BD0B50-D10C-4E07-8A13-171315120FA9}"/>
          </ac:picMkLst>
        </pc:picChg>
        <pc:picChg chg="add mod">
          <ac:chgData name="Xiaohua Huang (xhuang4)" userId="d61012df-7891-400f-912d-7f103dd3c67f" providerId="ADAL" clId="{80BB108C-C74A-4C03-96C8-2EC9AA5350FE}" dt="2022-02-24T16:08:12.083" v="484" actId="14100"/>
          <ac:picMkLst>
            <pc:docMk/>
            <pc:sldMk cId="266038592" sldId="256"/>
            <ac:picMk id="5" creationId="{C342689C-1997-4F9C-A004-10280B8D8A5D}"/>
          </ac:picMkLst>
        </pc:picChg>
        <pc:picChg chg="del">
          <ac:chgData name="Xiaohua Huang (xhuang4)" userId="d61012df-7891-400f-912d-7f103dd3c67f" providerId="ADAL" clId="{80BB108C-C74A-4C03-96C8-2EC9AA5350FE}" dt="2022-02-24T06:28:34.381" v="144" actId="478"/>
          <ac:picMkLst>
            <pc:docMk/>
            <pc:sldMk cId="266038592" sldId="256"/>
            <ac:picMk id="6" creationId="{6E379A92-68FD-4B12-8B17-738DC276CE42}"/>
          </ac:picMkLst>
        </pc:picChg>
        <pc:picChg chg="add del mod">
          <ac:chgData name="Xiaohua Huang (xhuang4)" userId="d61012df-7891-400f-912d-7f103dd3c67f" providerId="ADAL" clId="{80BB108C-C74A-4C03-96C8-2EC9AA5350FE}" dt="2022-02-24T16:07:48.089" v="475" actId="478"/>
          <ac:picMkLst>
            <pc:docMk/>
            <pc:sldMk cId="266038592" sldId="256"/>
            <ac:picMk id="13" creationId="{184AD5A8-952D-4F57-A10C-5094E705DD2E}"/>
          </ac:picMkLst>
        </pc:picChg>
        <pc:picChg chg="add del mod">
          <ac:chgData name="Xiaohua Huang (xhuang4)" userId="d61012df-7891-400f-912d-7f103dd3c67f" providerId="ADAL" clId="{80BB108C-C74A-4C03-96C8-2EC9AA5350FE}" dt="2022-02-24T16:06:12.567" v="470" actId="478"/>
          <ac:picMkLst>
            <pc:docMk/>
            <pc:sldMk cId="266038592" sldId="256"/>
            <ac:picMk id="16" creationId="{0B090CBF-FF9F-4D01-8D38-3DA8DC33F570}"/>
          </ac:picMkLst>
        </pc:picChg>
      </pc:sldChg>
      <pc:sldChg chg="addSp delSp modSp mod">
        <pc:chgData name="Xiaohua Huang (xhuang4)" userId="d61012df-7891-400f-912d-7f103dd3c67f" providerId="ADAL" clId="{80BB108C-C74A-4C03-96C8-2EC9AA5350FE}" dt="2022-02-24T17:22:15.356" v="1165" actId="1076"/>
        <pc:sldMkLst>
          <pc:docMk/>
          <pc:sldMk cId="4236554670" sldId="257"/>
        </pc:sldMkLst>
        <pc:spChg chg="mod">
          <ac:chgData name="Xiaohua Huang (xhuang4)" userId="d61012df-7891-400f-912d-7f103dd3c67f" providerId="ADAL" clId="{80BB108C-C74A-4C03-96C8-2EC9AA5350FE}" dt="2022-02-24T17:22:15.356" v="1165" actId="1076"/>
          <ac:spMkLst>
            <pc:docMk/>
            <pc:sldMk cId="4236554670" sldId="257"/>
            <ac:spMk id="8" creationId="{3A881048-4FB9-4866-B740-6A973DEC70C2}"/>
          </ac:spMkLst>
        </pc:spChg>
        <pc:spChg chg="mod">
          <ac:chgData name="Xiaohua Huang (xhuang4)" userId="d61012df-7891-400f-912d-7f103dd3c67f" providerId="ADAL" clId="{80BB108C-C74A-4C03-96C8-2EC9AA5350FE}" dt="2022-02-24T06:05:06.478" v="122" actId="20577"/>
          <ac:spMkLst>
            <pc:docMk/>
            <pc:sldMk cId="4236554670" sldId="257"/>
            <ac:spMk id="12" creationId="{557A7B95-22DD-4A27-9B60-F160F57433BA}"/>
          </ac:spMkLst>
        </pc:spChg>
        <pc:picChg chg="add mod">
          <ac:chgData name="Xiaohua Huang (xhuang4)" userId="d61012df-7891-400f-912d-7f103dd3c67f" providerId="ADAL" clId="{80BB108C-C74A-4C03-96C8-2EC9AA5350FE}" dt="2022-02-24T16:12:00.153" v="500" actId="1076"/>
          <ac:picMkLst>
            <pc:docMk/>
            <pc:sldMk cId="4236554670" sldId="257"/>
            <ac:picMk id="3" creationId="{A9244732-F076-41CC-B70F-B7D2454FF6F0}"/>
          </ac:picMkLst>
        </pc:picChg>
        <pc:picChg chg="del">
          <ac:chgData name="Xiaohua Huang (xhuang4)" userId="d61012df-7891-400f-912d-7f103dd3c67f" providerId="ADAL" clId="{80BB108C-C74A-4C03-96C8-2EC9AA5350FE}" dt="2022-02-24T06:46:39.866" v="239" actId="478"/>
          <ac:picMkLst>
            <pc:docMk/>
            <pc:sldMk cId="4236554670" sldId="257"/>
            <ac:picMk id="3" creationId="{B30BB030-01F4-4064-937C-8A464FCBC1B8}"/>
          </ac:picMkLst>
        </pc:picChg>
        <pc:picChg chg="add mod">
          <ac:chgData name="Xiaohua Huang (xhuang4)" userId="d61012df-7891-400f-912d-7f103dd3c67f" providerId="ADAL" clId="{80BB108C-C74A-4C03-96C8-2EC9AA5350FE}" dt="2022-02-24T16:12:02.543" v="501" actId="1076"/>
          <ac:picMkLst>
            <pc:docMk/>
            <pc:sldMk cId="4236554670" sldId="257"/>
            <ac:picMk id="4" creationId="{465C6418-C30D-40FF-82A9-C74C52B8B336}"/>
          </ac:picMkLst>
        </pc:picChg>
        <pc:picChg chg="add del mod">
          <ac:chgData name="Xiaohua Huang (xhuang4)" userId="d61012df-7891-400f-912d-7f103dd3c67f" providerId="ADAL" clId="{80BB108C-C74A-4C03-96C8-2EC9AA5350FE}" dt="2022-02-24T16:11:48.156" v="495" actId="478"/>
          <ac:picMkLst>
            <pc:docMk/>
            <pc:sldMk cId="4236554670" sldId="257"/>
            <ac:picMk id="6" creationId="{2A5C5673-9B97-410B-9B82-D507D45DDB3E}"/>
          </ac:picMkLst>
        </pc:picChg>
        <pc:picChg chg="del">
          <ac:chgData name="Xiaohua Huang (xhuang4)" userId="d61012df-7891-400f-912d-7f103dd3c67f" providerId="ADAL" clId="{80BB108C-C74A-4C03-96C8-2EC9AA5350FE}" dt="2022-02-24T06:44:40.157" v="231" actId="478"/>
          <ac:picMkLst>
            <pc:docMk/>
            <pc:sldMk cId="4236554670" sldId="257"/>
            <ac:picMk id="17" creationId="{F15FF6AF-C37C-456C-82E2-5B1D29949409}"/>
          </ac:picMkLst>
        </pc:picChg>
      </pc:sldChg>
      <pc:sldChg chg="addSp delSp modSp mod">
        <pc:chgData name="Xiaohua Huang (xhuang4)" userId="d61012df-7891-400f-912d-7f103dd3c67f" providerId="ADAL" clId="{80BB108C-C74A-4C03-96C8-2EC9AA5350FE}" dt="2022-02-24T17:26:38.288" v="1264" actId="1076"/>
        <pc:sldMkLst>
          <pc:docMk/>
          <pc:sldMk cId="2857155253" sldId="258"/>
        </pc:sldMkLst>
        <pc:spChg chg="mod">
          <ac:chgData name="Xiaohua Huang (xhuang4)" userId="d61012df-7891-400f-912d-7f103dd3c67f" providerId="ADAL" clId="{80BB108C-C74A-4C03-96C8-2EC9AA5350FE}" dt="2022-02-24T17:26:38.288" v="1264" actId="1076"/>
          <ac:spMkLst>
            <pc:docMk/>
            <pc:sldMk cId="2857155253" sldId="258"/>
            <ac:spMk id="8" creationId="{8215CBB7-4673-4C49-AFE2-35C8F9572F1B}"/>
          </ac:spMkLst>
        </pc:spChg>
        <pc:picChg chg="add mod">
          <ac:chgData name="Xiaohua Huang (xhuang4)" userId="d61012df-7891-400f-912d-7f103dd3c67f" providerId="ADAL" clId="{80BB108C-C74A-4C03-96C8-2EC9AA5350FE}" dt="2022-02-24T06:48:35.890" v="250" actId="1076"/>
          <ac:picMkLst>
            <pc:docMk/>
            <pc:sldMk cId="2857155253" sldId="258"/>
            <ac:picMk id="3" creationId="{81D51A2D-789D-4FE5-AD77-D9AC5496D38D}"/>
          </ac:picMkLst>
        </pc:picChg>
        <pc:picChg chg="add mod">
          <ac:chgData name="Xiaohua Huang (xhuang4)" userId="d61012df-7891-400f-912d-7f103dd3c67f" providerId="ADAL" clId="{80BB108C-C74A-4C03-96C8-2EC9AA5350FE}" dt="2022-02-24T06:50:14.750" v="256" actId="14100"/>
          <ac:picMkLst>
            <pc:docMk/>
            <pc:sldMk cId="2857155253" sldId="258"/>
            <ac:picMk id="5" creationId="{529C3474-59E0-41DD-A060-BAA196CDB638}"/>
          </ac:picMkLst>
        </pc:picChg>
        <pc:picChg chg="del">
          <ac:chgData name="Xiaohua Huang (xhuang4)" userId="d61012df-7891-400f-912d-7f103dd3c67f" providerId="ADAL" clId="{80BB108C-C74A-4C03-96C8-2EC9AA5350FE}" dt="2022-02-24T06:48:26.024" v="244" actId="478"/>
          <ac:picMkLst>
            <pc:docMk/>
            <pc:sldMk cId="2857155253" sldId="258"/>
            <ac:picMk id="7" creationId="{B045A754-0B44-4FC5-84B4-72DB979A54E7}"/>
          </ac:picMkLst>
        </pc:picChg>
        <pc:picChg chg="del">
          <ac:chgData name="Xiaohua Huang (xhuang4)" userId="d61012df-7891-400f-912d-7f103dd3c67f" providerId="ADAL" clId="{80BB108C-C74A-4C03-96C8-2EC9AA5350FE}" dt="2022-02-24T06:50:02.116" v="251" actId="478"/>
          <ac:picMkLst>
            <pc:docMk/>
            <pc:sldMk cId="2857155253" sldId="258"/>
            <ac:picMk id="17" creationId="{B89D4718-E2DD-4166-8E5C-7BDBFA2EDCBD}"/>
          </ac:picMkLst>
        </pc:picChg>
      </pc:sldChg>
      <pc:sldChg chg="addSp delSp modSp mod">
        <pc:chgData name="Xiaohua Huang (xhuang4)" userId="d61012df-7891-400f-912d-7f103dd3c67f" providerId="ADAL" clId="{80BB108C-C74A-4C03-96C8-2EC9AA5350FE}" dt="2022-02-24T17:22:21.144" v="1166" actId="1076"/>
        <pc:sldMkLst>
          <pc:docMk/>
          <pc:sldMk cId="1241432491" sldId="259"/>
        </pc:sldMkLst>
        <pc:spChg chg="mod">
          <ac:chgData name="Xiaohua Huang (xhuang4)" userId="d61012df-7891-400f-912d-7f103dd3c67f" providerId="ADAL" clId="{80BB108C-C74A-4C03-96C8-2EC9AA5350FE}" dt="2022-02-24T17:22:21.144" v="1166" actId="1076"/>
          <ac:spMkLst>
            <pc:docMk/>
            <pc:sldMk cId="1241432491" sldId="259"/>
            <ac:spMk id="8" creationId="{FD090D68-3B5A-4352-BDCE-D7C306956943}"/>
          </ac:spMkLst>
        </pc:spChg>
        <pc:spChg chg="mod">
          <ac:chgData name="Xiaohua Huang (xhuang4)" userId="d61012df-7891-400f-912d-7f103dd3c67f" providerId="ADAL" clId="{80BB108C-C74A-4C03-96C8-2EC9AA5350FE}" dt="2022-02-24T07:48:55.878" v="456" actId="1076"/>
          <ac:spMkLst>
            <pc:docMk/>
            <pc:sldMk cId="1241432491" sldId="259"/>
            <ac:spMk id="14" creationId="{4E14848C-6FFC-4447-9DF9-39D92CCD894D}"/>
          </ac:spMkLst>
        </pc:spChg>
        <pc:picChg chg="del">
          <ac:chgData name="Xiaohua Huang (xhuang4)" userId="d61012df-7891-400f-912d-7f103dd3c67f" providerId="ADAL" clId="{80BB108C-C74A-4C03-96C8-2EC9AA5350FE}" dt="2022-02-24T06:41:15.510" v="209" actId="478"/>
          <ac:picMkLst>
            <pc:docMk/>
            <pc:sldMk cId="1241432491" sldId="259"/>
            <ac:picMk id="4" creationId="{2CCAFA85-C4A5-4563-9CB5-03468E1D64E6}"/>
          </ac:picMkLst>
        </pc:picChg>
        <pc:picChg chg="del">
          <ac:chgData name="Xiaohua Huang (xhuang4)" userId="d61012df-7891-400f-912d-7f103dd3c67f" providerId="ADAL" clId="{80BB108C-C74A-4C03-96C8-2EC9AA5350FE}" dt="2022-02-24T06:28:55.405" v="153" actId="478"/>
          <ac:picMkLst>
            <pc:docMk/>
            <pc:sldMk cId="1241432491" sldId="259"/>
            <ac:picMk id="6" creationId="{2CDF3126-73C0-4769-B5FC-6D6B1D0BAD88}"/>
          </ac:picMkLst>
        </pc:picChg>
        <pc:picChg chg="add del mod">
          <ac:chgData name="Xiaohua Huang (xhuang4)" userId="d61012df-7891-400f-912d-7f103dd3c67f" providerId="ADAL" clId="{80BB108C-C74A-4C03-96C8-2EC9AA5350FE}" dt="2022-02-24T06:43:14.164" v="228" actId="478"/>
          <ac:picMkLst>
            <pc:docMk/>
            <pc:sldMk cId="1241432491" sldId="259"/>
            <ac:picMk id="10" creationId="{498B8DA8-D4E8-4D57-8CFF-1E21959F97E6}"/>
          </ac:picMkLst>
        </pc:picChg>
        <pc:picChg chg="add mod">
          <ac:chgData name="Xiaohua Huang (xhuang4)" userId="d61012df-7891-400f-912d-7f103dd3c67f" providerId="ADAL" clId="{80BB108C-C74A-4C03-96C8-2EC9AA5350FE}" dt="2022-02-24T16:09:34.435" v="489" actId="1076"/>
          <ac:picMkLst>
            <pc:docMk/>
            <pc:sldMk cId="1241432491" sldId="259"/>
            <ac:picMk id="10" creationId="{5B189866-3AE5-4BE7-BFD7-AAD600D00F0B}"/>
          </ac:picMkLst>
        </pc:picChg>
        <pc:picChg chg="add mod">
          <ac:chgData name="Xiaohua Huang (xhuang4)" userId="d61012df-7891-400f-912d-7f103dd3c67f" providerId="ADAL" clId="{80BB108C-C74A-4C03-96C8-2EC9AA5350FE}" dt="2022-02-24T16:09:40.322" v="490" actId="14100"/>
          <ac:picMkLst>
            <pc:docMk/>
            <pc:sldMk cId="1241432491" sldId="259"/>
            <ac:picMk id="12" creationId="{6B642962-4B28-4B3B-B4AD-58A82A01D831}"/>
          </ac:picMkLst>
        </pc:picChg>
        <pc:picChg chg="add del mod">
          <ac:chgData name="Xiaohua Huang (xhuang4)" userId="d61012df-7891-400f-912d-7f103dd3c67f" providerId="ADAL" clId="{80BB108C-C74A-4C03-96C8-2EC9AA5350FE}" dt="2022-02-24T16:09:28.691" v="487" actId="478"/>
          <ac:picMkLst>
            <pc:docMk/>
            <pc:sldMk cId="1241432491" sldId="259"/>
            <ac:picMk id="15" creationId="{6B58E887-881A-4FF5-B3FF-0A492100C8FA}"/>
          </ac:picMkLst>
        </pc:picChg>
      </pc:sldChg>
      <pc:sldChg chg="addSp delSp modSp mod">
        <pc:chgData name="Xiaohua Huang (xhuang4)" userId="d61012df-7891-400f-912d-7f103dd3c67f" providerId="ADAL" clId="{80BB108C-C74A-4C03-96C8-2EC9AA5350FE}" dt="2022-02-24T17:22:29.789" v="1168" actId="14100"/>
        <pc:sldMkLst>
          <pc:docMk/>
          <pc:sldMk cId="762870380" sldId="260"/>
        </pc:sldMkLst>
        <pc:spChg chg="mod">
          <ac:chgData name="Xiaohua Huang (xhuang4)" userId="d61012df-7891-400f-912d-7f103dd3c67f" providerId="ADAL" clId="{80BB108C-C74A-4C03-96C8-2EC9AA5350FE}" dt="2022-02-24T17:22:29.789" v="1168" actId="14100"/>
          <ac:spMkLst>
            <pc:docMk/>
            <pc:sldMk cId="762870380" sldId="260"/>
            <ac:spMk id="12" creationId="{BE459E67-073F-4227-9E01-294D8399F75B}"/>
          </ac:spMkLst>
        </pc:spChg>
        <pc:spChg chg="mod">
          <ac:chgData name="Xiaohua Huang (xhuang4)" userId="d61012df-7891-400f-912d-7f103dd3c67f" providerId="ADAL" clId="{80BB108C-C74A-4C03-96C8-2EC9AA5350FE}" dt="2022-02-24T17:20:13.835" v="1142" actId="1037"/>
          <ac:spMkLst>
            <pc:docMk/>
            <pc:sldMk cId="762870380" sldId="260"/>
            <ac:spMk id="14" creationId="{4E14848C-6FFC-4447-9DF9-39D92CCD894D}"/>
          </ac:spMkLst>
        </pc:spChg>
        <pc:picChg chg="del">
          <ac:chgData name="Xiaohua Huang (xhuang4)" userId="d61012df-7891-400f-912d-7f103dd3c67f" providerId="ADAL" clId="{80BB108C-C74A-4C03-96C8-2EC9AA5350FE}" dt="2022-02-24T06:41:03.295" v="206" actId="478"/>
          <ac:picMkLst>
            <pc:docMk/>
            <pc:sldMk cId="762870380" sldId="260"/>
            <ac:picMk id="3" creationId="{391C8A7A-7FFC-4754-8F22-810A0BAEC50C}"/>
          </ac:picMkLst>
        </pc:picChg>
        <pc:picChg chg="del">
          <ac:chgData name="Xiaohua Huang (xhuang4)" userId="d61012df-7891-400f-912d-7f103dd3c67f" providerId="ADAL" clId="{80BB108C-C74A-4C03-96C8-2EC9AA5350FE}" dt="2022-02-24T06:28:50.240" v="150" actId="478"/>
          <ac:picMkLst>
            <pc:docMk/>
            <pc:sldMk cId="762870380" sldId="260"/>
            <ac:picMk id="6" creationId="{77054A00-41B1-4B92-B30A-7C358AD5D6A0}"/>
          </ac:picMkLst>
        </pc:picChg>
        <pc:picChg chg="add mod">
          <ac:chgData name="Xiaohua Huang (xhuang4)" userId="d61012df-7891-400f-912d-7f103dd3c67f" providerId="ADAL" clId="{80BB108C-C74A-4C03-96C8-2EC9AA5350FE}" dt="2022-02-24T16:59:38.674" v="1045" actId="1076"/>
          <ac:picMkLst>
            <pc:docMk/>
            <pc:sldMk cId="762870380" sldId="260"/>
            <ac:picMk id="13" creationId="{894E1D35-D4A1-461C-87D9-A7758E407BE5}"/>
          </ac:picMkLst>
        </pc:picChg>
        <pc:picChg chg="add del mod">
          <ac:chgData name="Xiaohua Huang (xhuang4)" userId="d61012df-7891-400f-912d-7f103dd3c67f" providerId="ADAL" clId="{80BB108C-C74A-4C03-96C8-2EC9AA5350FE}" dt="2022-02-24T06:43:06.497" v="225" actId="478"/>
          <ac:picMkLst>
            <pc:docMk/>
            <pc:sldMk cId="762870380" sldId="260"/>
            <ac:picMk id="13" creationId="{AF6274CE-E6B7-4B68-9ACF-6089E258F907}"/>
          </ac:picMkLst>
        </pc:picChg>
        <pc:picChg chg="add mod">
          <ac:chgData name="Xiaohua Huang (xhuang4)" userId="d61012df-7891-400f-912d-7f103dd3c67f" providerId="ADAL" clId="{80BB108C-C74A-4C03-96C8-2EC9AA5350FE}" dt="2022-02-24T06:41:08.141" v="208" actId="1076"/>
          <ac:picMkLst>
            <pc:docMk/>
            <pc:sldMk cId="762870380" sldId="260"/>
            <ac:picMk id="15" creationId="{036586F0-8311-4181-A836-07AE682F5CE6}"/>
          </ac:picMkLst>
        </pc:picChg>
        <pc:picChg chg="add del mod">
          <ac:chgData name="Xiaohua Huang (xhuang4)" userId="d61012df-7891-400f-912d-7f103dd3c67f" providerId="ADAL" clId="{80BB108C-C74A-4C03-96C8-2EC9AA5350FE}" dt="2022-02-24T16:08:47.335" v="485" actId="478"/>
          <ac:picMkLst>
            <pc:docMk/>
            <pc:sldMk cId="762870380" sldId="260"/>
            <ac:picMk id="16" creationId="{5458CEB9-56D7-4F98-A96A-CE9F9CE422C3}"/>
          </ac:picMkLst>
        </pc:picChg>
      </pc:sldChg>
      <pc:sldChg chg="modSp mod ord">
        <pc:chgData name="Xiaohua Huang (xhuang4)" userId="d61012df-7891-400f-912d-7f103dd3c67f" providerId="ADAL" clId="{80BB108C-C74A-4C03-96C8-2EC9AA5350FE}" dt="2022-02-24T17:40:45.992" v="1300" actId="1076"/>
        <pc:sldMkLst>
          <pc:docMk/>
          <pc:sldMk cId="1501627880" sldId="263"/>
        </pc:sldMkLst>
        <pc:spChg chg="mod">
          <ac:chgData name="Xiaohua Huang (xhuang4)" userId="d61012df-7891-400f-912d-7f103dd3c67f" providerId="ADAL" clId="{80BB108C-C74A-4C03-96C8-2EC9AA5350FE}" dt="2022-02-24T17:25:55.507" v="1260" actId="20577"/>
          <ac:spMkLst>
            <pc:docMk/>
            <pc:sldMk cId="1501627880" sldId="263"/>
            <ac:spMk id="3" creationId="{F9AC5D6F-3311-4E48-8266-925DFF1161F8}"/>
          </ac:spMkLst>
        </pc:spChg>
        <pc:spChg chg="mod">
          <ac:chgData name="Xiaohua Huang (xhuang4)" userId="d61012df-7891-400f-912d-7f103dd3c67f" providerId="ADAL" clId="{80BB108C-C74A-4C03-96C8-2EC9AA5350FE}" dt="2022-02-24T17:40:45.992" v="1300" actId="1076"/>
          <ac:spMkLst>
            <pc:docMk/>
            <pc:sldMk cId="1501627880" sldId="263"/>
            <ac:spMk id="4" creationId="{6FA20881-68A5-4101-A110-472AB7E34E3B}"/>
          </ac:spMkLst>
        </pc:spChg>
        <pc:spChg chg="mod">
          <ac:chgData name="Xiaohua Huang (xhuang4)" userId="d61012df-7891-400f-912d-7f103dd3c67f" providerId="ADAL" clId="{80BB108C-C74A-4C03-96C8-2EC9AA5350FE}" dt="2022-02-24T17:26:13.677" v="1261" actId="1076"/>
          <ac:spMkLst>
            <pc:docMk/>
            <pc:sldMk cId="1501627880" sldId="263"/>
            <ac:spMk id="5" creationId="{95D482FC-DFD2-4067-91D0-83FCA158853F}"/>
          </ac:spMkLst>
        </pc:spChg>
        <pc:spChg chg="mod">
          <ac:chgData name="Xiaohua Huang (xhuang4)" userId="d61012df-7891-400f-912d-7f103dd3c67f" providerId="ADAL" clId="{80BB108C-C74A-4C03-96C8-2EC9AA5350FE}" dt="2022-02-24T17:26:13.677" v="1261" actId="1076"/>
          <ac:spMkLst>
            <pc:docMk/>
            <pc:sldMk cId="1501627880" sldId="263"/>
            <ac:spMk id="6" creationId="{26EE9006-0E5E-485B-9C64-BAF3C9187DE8}"/>
          </ac:spMkLst>
        </pc:spChg>
      </pc:sldChg>
      <pc:sldChg chg="modSp add mod ord">
        <pc:chgData name="Xiaohua Huang (xhuang4)" userId="d61012df-7891-400f-912d-7f103dd3c67f" providerId="ADAL" clId="{80BB108C-C74A-4C03-96C8-2EC9AA5350FE}" dt="2022-02-24T16:51:48.766" v="739"/>
        <pc:sldMkLst>
          <pc:docMk/>
          <pc:sldMk cId="864439407" sldId="264"/>
        </pc:sldMkLst>
        <pc:spChg chg="mod">
          <ac:chgData name="Xiaohua Huang (xhuang4)" userId="d61012df-7891-400f-912d-7f103dd3c67f" providerId="ADAL" clId="{80BB108C-C74A-4C03-96C8-2EC9AA5350FE}" dt="2022-02-24T16:47:35.212" v="646" actId="14100"/>
          <ac:spMkLst>
            <pc:docMk/>
            <pc:sldMk cId="864439407" sldId="264"/>
            <ac:spMk id="10" creationId="{82C47D61-6EA9-4173-AF0F-C61E723BB0E3}"/>
          </ac:spMkLst>
        </pc:spChg>
        <pc:spChg chg="mod">
          <ac:chgData name="Xiaohua Huang (xhuang4)" userId="d61012df-7891-400f-912d-7f103dd3c67f" providerId="ADAL" clId="{80BB108C-C74A-4C03-96C8-2EC9AA5350FE}" dt="2022-02-24T16:46:40.462" v="609" actId="1076"/>
          <ac:spMkLst>
            <pc:docMk/>
            <pc:sldMk cId="864439407" sldId="264"/>
            <ac:spMk id="12" creationId="{A751FBB1-C400-4E1F-919D-58B7271EA48B}"/>
          </ac:spMkLst>
        </pc:spChg>
      </pc:sldChg>
      <pc:sldChg chg="modSp add del mod">
        <pc:chgData name="Xiaohua Huang (xhuang4)" userId="d61012df-7891-400f-912d-7f103dd3c67f" providerId="ADAL" clId="{80BB108C-C74A-4C03-96C8-2EC9AA5350FE}" dt="2022-02-24T17:26:45.933" v="1265" actId="6549"/>
        <pc:sldMkLst>
          <pc:docMk/>
          <pc:sldMk cId="2312858147" sldId="271"/>
        </pc:sldMkLst>
        <pc:spChg chg="mod">
          <ac:chgData name="Xiaohua Huang (xhuang4)" userId="d61012df-7891-400f-912d-7f103dd3c67f" providerId="ADAL" clId="{80BB108C-C74A-4C03-96C8-2EC9AA5350FE}" dt="2022-02-24T17:26:45.933" v="1265" actId="6549"/>
          <ac:spMkLst>
            <pc:docMk/>
            <pc:sldMk cId="2312858147" sldId="271"/>
            <ac:spMk id="2" creationId="{4F13E2AC-3BBB-4E9C-979B-9C8E05AAC793}"/>
          </ac:spMkLst>
        </pc:spChg>
      </pc:sldChg>
      <pc:sldChg chg="addSp delSp modSp add del mod">
        <pc:chgData name="Xiaohua Huang (xhuang4)" userId="d61012df-7891-400f-912d-7f103dd3c67f" providerId="ADAL" clId="{80BB108C-C74A-4C03-96C8-2EC9AA5350FE}" dt="2022-02-24T07:11:44.493" v="412" actId="47"/>
        <pc:sldMkLst>
          <pc:docMk/>
          <pc:sldMk cId="747621208" sldId="272"/>
        </pc:sldMkLst>
        <pc:spChg chg="add mod">
          <ac:chgData name="Xiaohua Huang (xhuang4)" userId="d61012df-7891-400f-912d-7f103dd3c67f" providerId="ADAL" clId="{80BB108C-C74A-4C03-96C8-2EC9AA5350FE}" dt="2022-02-24T07:09:22.774" v="373" actId="1076"/>
          <ac:spMkLst>
            <pc:docMk/>
            <pc:sldMk cId="747621208" sldId="272"/>
            <ac:spMk id="3" creationId="{48F03859-03D6-4F07-89A1-56D4B70273A0}"/>
          </ac:spMkLst>
        </pc:spChg>
        <pc:picChg chg="del">
          <ac:chgData name="Xiaohua Huang (xhuang4)" userId="d61012df-7891-400f-912d-7f103dd3c67f" providerId="ADAL" clId="{80BB108C-C74A-4C03-96C8-2EC9AA5350FE}" dt="2022-02-24T06:54:09.525" v="275" actId="478"/>
          <ac:picMkLst>
            <pc:docMk/>
            <pc:sldMk cId="747621208" sldId="272"/>
            <ac:picMk id="4" creationId="{228958D8-2FA6-4D73-A678-3FAE098A462E}"/>
          </ac:picMkLst>
        </pc:picChg>
        <pc:picChg chg="add del">
          <ac:chgData name="Xiaohua Huang (xhuang4)" userId="d61012df-7891-400f-912d-7f103dd3c67f" providerId="ADAL" clId="{80BB108C-C74A-4C03-96C8-2EC9AA5350FE}" dt="2022-02-24T07:08:03.608" v="361" actId="478"/>
          <ac:picMkLst>
            <pc:docMk/>
            <pc:sldMk cId="747621208" sldId="272"/>
            <ac:picMk id="5" creationId="{3A148E9E-E5E8-4299-B0E6-14EA2E8CAA23}"/>
          </ac:picMkLst>
        </pc:picChg>
        <pc:picChg chg="add mod">
          <ac:chgData name="Xiaohua Huang (xhuang4)" userId="d61012df-7891-400f-912d-7f103dd3c67f" providerId="ADAL" clId="{80BB108C-C74A-4C03-96C8-2EC9AA5350FE}" dt="2022-02-24T07:09:29.138" v="376" actId="1076"/>
          <ac:picMkLst>
            <pc:docMk/>
            <pc:sldMk cId="747621208" sldId="272"/>
            <ac:picMk id="7" creationId="{C5993D8E-9F1A-4C87-BCE2-35EC7DA5886C}"/>
          </ac:picMkLst>
        </pc:picChg>
        <pc:picChg chg="add mod">
          <ac:chgData name="Xiaohua Huang (xhuang4)" userId="d61012df-7891-400f-912d-7f103dd3c67f" providerId="ADAL" clId="{80BB108C-C74A-4C03-96C8-2EC9AA5350FE}" dt="2022-02-24T07:09:28.069" v="375" actId="1076"/>
          <ac:picMkLst>
            <pc:docMk/>
            <pc:sldMk cId="747621208" sldId="272"/>
            <ac:picMk id="9" creationId="{D59D2E69-2226-4C94-A5B7-DDEC461915D0}"/>
          </ac:picMkLst>
        </pc:picChg>
      </pc:sldChg>
      <pc:sldChg chg="addSp delSp modSp add del mod">
        <pc:chgData name="Xiaohua Huang (xhuang4)" userId="d61012df-7891-400f-912d-7f103dd3c67f" providerId="ADAL" clId="{80BB108C-C74A-4C03-96C8-2EC9AA5350FE}" dt="2022-02-24T16:42:50.700" v="509" actId="1076"/>
        <pc:sldMkLst>
          <pc:docMk/>
          <pc:sldMk cId="2504839316" sldId="273"/>
        </pc:sldMkLst>
        <pc:spChg chg="add del mod">
          <ac:chgData name="Xiaohua Huang (xhuang4)" userId="d61012df-7891-400f-912d-7f103dd3c67f" providerId="ADAL" clId="{80BB108C-C74A-4C03-96C8-2EC9AA5350FE}" dt="2022-02-24T16:42:42.097" v="503" actId="478"/>
          <ac:spMkLst>
            <pc:docMk/>
            <pc:sldMk cId="2504839316" sldId="273"/>
            <ac:spMk id="2" creationId="{64F90410-39D5-448C-A052-9B3890222EBE}"/>
          </ac:spMkLst>
        </pc:spChg>
        <pc:picChg chg="del">
          <ac:chgData name="Xiaohua Huang (xhuang4)" userId="d61012df-7891-400f-912d-7f103dd3c67f" providerId="ADAL" clId="{80BB108C-C74A-4C03-96C8-2EC9AA5350FE}" dt="2022-02-24T06:56:28.589" v="291" actId="478"/>
          <ac:picMkLst>
            <pc:docMk/>
            <pc:sldMk cId="2504839316" sldId="273"/>
            <ac:picMk id="3" creationId="{DD2F544F-6530-4B3F-85F9-AEC8607B7C45}"/>
          </ac:picMkLst>
        </pc:picChg>
        <pc:picChg chg="add del mod">
          <ac:chgData name="Xiaohua Huang (xhuang4)" userId="d61012df-7891-400f-912d-7f103dd3c67f" providerId="ADAL" clId="{80BB108C-C74A-4C03-96C8-2EC9AA5350FE}" dt="2022-02-24T16:42:11.722" v="502" actId="478"/>
          <ac:picMkLst>
            <pc:docMk/>
            <pc:sldMk cId="2504839316" sldId="273"/>
            <ac:picMk id="4" creationId="{E45CFD53-49C5-44A6-A93C-E4F314D00513}"/>
          </ac:picMkLst>
        </pc:picChg>
        <pc:picChg chg="add mod">
          <ac:chgData name="Xiaohua Huang (xhuang4)" userId="d61012df-7891-400f-912d-7f103dd3c67f" providerId="ADAL" clId="{80BB108C-C74A-4C03-96C8-2EC9AA5350FE}" dt="2022-02-24T16:42:50.700" v="509" actId="1076"/>
          <ac:picMkLst>
            <pc:docMk/>
            <pc:sldMk cId="2504839316" sldId="273"/>
            <ac:picMk id="5" creationId="{BB2492A8-A484-48CB-9C6A-6A89EA47F919}"/>
          </ac:picMkLst>
        </pc:picChg>
        <pc:picChg chg="add mod">
          <ac:chgData name="Xiaohua Huang (xhuang4)" userId="d61012df-7891-400f-912d-7f103dd3c67f" providerId="ADAL" clId="{80BB108C-C74A-4C03-96C8-2EC9AA5350FE}" dt="2022-02-24T16:42:49.598" v="508" actId="1076"/>
          <ac:picMkLst>
            <pc:docMk/>
            <pc:sldMk cId="2504839316" sldId="273"/>
            <ac:picMk id="6" creationId="{5D3CE962-7717-40C8-81F1-F2AE104A0942}"/>
          </ac:picMkLst>
        </pc:picChg>
      </pc:sldChg>
      <pc:sldChg chg="addSp delSp modSp add del mod">
        <pc:chgData name="Xiaohua Huang (xhuang4)" userId="d61012df-7891-400f-912d-7f103dd3c67f" providerId="ADAL" clId="{80BB108C-C74A-4C03-96C8-2EC9AA5350FE}" dt="2022-02-24T17:49:22.281" v="1315" actId="1076"/>
        <pc:sldMkLst>
          <pc:docMk/>
          <pc:sldMk cId="1557983108" sldId="274"/>
        </pc:sldMkLst>
        <pc:picChg chg="add del">
          <ac:chgData name="Xiaohua Huang (xhuang4)" userId="d61012df-7891-400f-912d-7f103dd3c67f" providerId="ADAL" clId="{80BB108C-C74A-4C03-96C8-2EC9AA5350FE}" dt="2022-02-24T06:59:38.498" v="311" actId="478"/>
          <ac:picMkLst>
            <pc:docMk/>
            <pc:sldMk cId="1557983108" sldId="274"/>
            <ac:picMk id="3" creationId="{97A429E1-1013-4FE8-AC91-249C123A7860}"/>
          </ac:picMkLst>
        </pc:picChg>
        <pc:picChg chg="add mod">
          <ac:chgData name="Xiaohua Huang (xhuang4)" userId="d61012df-7891-400f-912d-7f103dd3c67f" providerId="ADAL" clId="{80BB108C-C74A-4C03-96C8-2EC9AA5350FE}" dt="2022-02-24T17:49:22.281" v="1315" actId="1076"/>
          <ac:picMkLst>
            <pc:docMk/>
            <pc:sldMk cId="1557983108" sldId="274"/>
            <ac:picMk id="4" creationId="{362E4983-6FDF-4D2B-B203-0C044F45013E}"/>
          </ac:picMkLst>
        </pc:picChg>
        <pc:picChg chg="add mod">
          <ac:chgData name="Xiaohua Huang (xhuang4)" userId="d61012df-7891-400f-912d-7f103dd3c67f" providerId="ADAL" clId="{80BB108C-C74A-4C03-96C8-2EC9AA5350FE}" dt="2022-02-24T17:49:20.832" v="1314" actId="1076"/>
          <ac:picMkLst>
            <pc:docMk/>
            <pc:sldMk cId="1557983108" sldId="274"/>
            <ac:picMk id="6" creationId="{1BE68875-1D41-4507-B310-33DF561B63A8}"/>
          </ac:picMkLst>
        </pc:picChg>
      </pc:sldChg>
      <pc:sldChg chg="addSp delSp modSp add del mod">
        <pc:chgData name="Xiaohua Huang (xhuang4)" userId="d61012df-7891-400f-912d-7f103dd3c67f" providerId="ADAL" clId="{80BB108C-C74A-4C03-96C8-2EC9AA5350FE}" dt="2022-02-24T07:01:52.876" v="327" actId="1076"/>
        <pc:sldMkLst>
          <pc:docMk/>
          <pc:sldMk cId="864947608" sldId="275"/>
        </pc:sldMkLst>
        <pc:picChg chg="add mod">
          <ac:chgData name="Xiaohua Huang (xhuang4)" userId="d61012df-7891-400f-912d-7f103dd3c67f" providerId="ADAL" clId="{80BB108C-C74A-4C03-96C8-2EC9AA5350FE}" dt="2022-02-24T07:01:46.338" v="324" actId="1076"/>
          <ac:picMkLst>
            <pc:docMk/>
            <pc:sldMk cId="864947608" sldId="275"/>
            <ac:picMk id="3" creationId="{B9DD4A0C-8B19-4444-A851-64B6752A0E95}"/>
          </ac:picMkLst>
        </pc:picChg>
        <pc:picChg chg="del">
          <ac:chgData name="Xiaohua Huang (xhuang4)" userId="d61012df-7891-400f-912d-7f103dd3c67f" providerId="ADAL" clId="{80BB108C-C74A-4C03-96C8-2EC9AA5350FE}" dt="2022-02-24T07:00:27.866" v="320" actId="478"/>
          <ac:picMkLst>
            <pc:docMk/>
            <pc:sldMk cId="864947608" sldId="275"/>
            <ac:picMk id="5" creationId="{F8B70867-F0C0-4966-BE3D-6C3228B5EBCF}"/>
          </ac:picMkLst>
        </pc:picChg>
        <pc:picChg chg="add mod">
          <ac:chgData name="Xiaohua Huang (xhuang4)" userId="d61012df-7891-400f-912d-7f103dd3c67f" providerId="ADAL" clId="{80BB108C-C74A-4C03-96C8-2EC9AA5350FE}" dt="2022-02-24T07:01:52.876" v="327" actId="1076"/>
          <ac:picMkLst>
            <pc:docMk/>
            <pc:sldMk cId="864947608" sldId="275"/>
            <ac:picMk id="6" creationId="{6F9B3E85-C595-4587-9A04-9DCB0403C1AB}"/>
          </ac:picMkLst>
        </pc:picChg>
      </pc:sldChg>
      <pc:sldChg chg="addSp delSp modSp add del mod">
        <pc:chgData name="Xiaohua Huang (xhuang4)" userId="d61012df-7891-400f-912d-7f103dd3c67f" providerId="ADAL" clId="{80BB108C-C74A-4C03-96C8-2EC9AA5350FE}" dt="2022-02-24T17:17:25.307" v="1114" actId="1076"/>
        <pc:sldMkLst>
          <pc:docMk/>
          <pc:sldMk cId="2093259385" sldId="276"/>
        </pc:sldMkLst>
        <pc:spChg chg="add del mod">
          <ac:chgData name="Xiaohua Huang (xhuang4)" userId="d61012df-7891-400f-912d-7f103dd3c67f" providerId="ADAL" clId="{80BB108C-C74A-4C03-96C8-2EC9AA5350FE}" dt="2022-02-24T17:17:20.313" v="1111" actId="478"/>
          <ac:spMkLst>
            <pc:docMk/>
            <pc:sldMk cId="2093259385" sldId="276"/>
            <ac:spMk id="4" creationId="{4FA1CDC6-0D8F-4DE8-B97B-7C52ABFB40B1}"/>
          </ac:spMkLst>
        </pc:spChg>
        <pc:picChg chg="add del mod">
          <ac:chgData name="Xiaohua Huang (xhuang4)" userId="d61012df-7891-400f-912d-7f103dd3c67f" providerId="ADAL" clId="{80BB108C-C74A-4C03-96C8-2EC9AA5350FE}" dt="2022-02-24T17:17:17.471" v="1110" actId="478"/>
          <ac:picMkLst>
            <pc:docMk/>
            <pc:sldMk cId="2093259385" sldId="276"/>
            <ac:picMk id="3" creationId="{D8F25E79-8C1D-4CC4-8614-6E3E216F23D4}"/>
          </ac:picMkLst>
        </pc:picChg>
        <pc:picChg chg="del">
          <ac:chgData name="Xiaohua Huang (xhuang4)" userId="d61012df-7891-400f-912d-7f103dd3c67f" providerId="ADAL" clId="{80BB108C-C74A-4C03-96C8-2EC9AA5350FE}" dt="2022-02-24T07:02:12.803" v="328" actId="478"/>
          <ac:picMkLst>
            <pc:docMk/>
            <pc:sldMk cId="2093259385" sldId="276"/>
            <ac:picMk id="4" creationId="{9461212E-2DF4-433E-BB38-078796D1BABB}"/>
          </ac:picMkLst>
        </pc:picChg>
        <pc:picChg chg="add mod">
          <ac:chgData name="Xiaohua Huang (xhuang4)" userId="d61012df-7891-400f-912d-7f103dd3c67f" providerId="ADAL" clId="{80BB108C-C74A-4C03-96C8-2EC9AA5350FE}" dt="2022-02-24T17:17:25.307" v="1114" actId="1076"/>
          <ac:picMkLst>
            <pc:docMk/>
            <pc:sldMk cId="2093259385" sldId="276"/>
            <ac:picMk id="5" creationId="{2DE0169B-11D7-4E12-AD12-0398E8FD7317}"/>
          </ac:picMkLst>
        </pc:picChg>
        <pc:picChg chg="add mod">
          <ac:chgData name="Xiaohua Huang (xhuang4)" userId="d61012df-7891-400f-912d-7f103dd3c67f" providerId="ADAL" clId="{80BB108C-C74A-4C03-96C8-2EC9AA5350FE}" dt="2022-02-24T07:04:03.631" v="337" actId="1076"/>
          <ac:picMkLst>
            <pc:docMk/>
            <pc:sldMk cId="2093259385" sldId="276"/>
            <ac:picMk id="6" creationId="{DBDD350A-1E8F-4212-9566-1F374A8C80FF}"/>
          </ac:picMkLst>
        </pc:picChg>
      </pc:sldChg>
      <pc:sldChg chg="addSp delSp modSp add del mod">
        <pc:chgData name="Xiaohua Huang (xhuang4)" userId="d61012df-7891-400f-912d-7f103dd3c67f" providerId="ADAL" clId="{80BB108C-C74A-4C03-96C8-2EC9AA5350FE}" dt="2022-02-24T18:05:07.392" v="1325" actId="1076"/>
        <pc:sldMkLst>
          <pc:docMk/>
          <pc:sldMk cId="400118588" sldId="277"/>
        </pc:sldMkLst>
        <pc:spChg chg="add del mod">
          <ac:chgData name="Xiaohua Huang (xhuang4)" userId="d61012df-7891-400f-912d-7f103dd3c67f" providerId="ADAL" clId="{80BB108C-C74A-4C03-96C8-2EC9AA5350FE}" dt="2022-02-24T17:41:05.737" v="1302" actId="478"/>
          <ac:spMkLst>
            <pc:docMk/>
            <pc:sldMk cId="400118588" sldId="277"/>
            <ac:spMk id="5" creationId="{94B128A1-67C6-4317-9FCF-35C6DCDB5CFB}"/>
          </ac:spMkLst>
        </pc:spChg>
        <pc:picChg chg="add del mod">
          <ac:chgData name="Xiaohua Huang (xhuang4)" userId="d61012df-7891-400f-912d-7f103dd3c67f" providerId="ADAL" clId="{80BB108C-C74A-4C03-96C8-2EC9AA5350FE}" dt="2022-02-24T18:04:57.493" v="1318" actId="478"/>
          <ac:picMkLst>
            <pc:docMk/>
            <pc:sldMk cId="400118588" sldId="277"/>
            <ac:picMk id="3" creationId="{04D2E6A2-8AF8-455C-8EC8-1101658B1176}"/>
          </ac:picMkLst>
        </pc:picChg>
        <pc:picChg chg="del">
          <ac:chgData name="Xiaohua Huang (xhuang4)" userId="d61012df-7891-400f-912d-7f103dd3c67f" providerId="ADAL" clId="{80BB108C-C74A-4C03-96C8-2EC9AA5350FE}" dt="2022-02-24T07:05:18.002" v="338" actId="478"/>
          <ac:picMkLst>
            <pc:docMk/>
            <pc:sldMk cId="400118588" sldId="277"/>
            <ac:picMk id="3" creationId="{71C3C41C-8EF1-4D48-B4AA-548B8186D3BF}"/>
          </ac:picMkLst>
        </pc:picChg>
        <pc:picChg chg="add mod">
          <ac:chgData name="Xiaohua Huang (xhuang4)" userId="d61012df-7891-400f-912d-7f103dd3c67f" providerId="ADAL" clId="{80BB108C-C74A-4C03-96C8-2EC9AA5350FE}" dt="2022-02-24T18:05:07.392" v="1325" actId="1076"/>
          <ac:picMkLst>
            <pc:docMk/>
            <pc:sldMk cId="400118588" sldId="277"/>
            <ac:picMk id="4" creationId="{62FEEDB3-49B9-42D7-B81F-E74FECF107A2}"/>
          </ac:picMkLst>
        </pc:picChg>
        <pc:picChg chg="add del mod">
          <ac:chgData name="Xiaohua Huang (xhuang4)" userId="d61012df-7891-400f-912d-7f103dd3c67f" providerId="ADAL" clId="{80BB108C-C74A-4C03-96C8-2EC9AA5350FE}" dt="2022-02-24T17:41:04.556" v="1301" actId="478"/>
          <ac:picMkLst>
            <pc:docMk/>
            <pc:sldMk cId="400118588" sldId="277"/>
            <ac:picMk id="4" creationId="{DFB05877-0B13-4792-8F4A-137A19BB4081}"/>
          </ac:picMkLst>
        </pc:picChg>
        <pc:picChg chg="add mod">
          <ac:chgData name="Xiaohua Huang (xhuang4)" userId="d61012df-7891-400f-912d-7f103dd3c67f" providerId="ADAL" clId="{80BB108C-C74A-4C03-96C8-2EC9AA5350FE}" dt="2022-02-24T07:06:12.764" v="356" actId="1076"/>
          <ac:picMkLst>
            <pc:docMk/>
            <pc:sldMk cId="400118588" sldId="277"/>
            <ac:picMk id="6" creationId="{85A8092D-8A9A-4DC1-9C0B-D46271094799}"/>
          </ac:picMkLst>
        </pc:picChg>
      </pc:sldChg>
      <pc:sldChg chg="addSp delSp modSp add del mod ord">
        <pc:chgData name="Xiaohua Huang (xhuang4)" userId="d61012df-7891-400f-912d-7f103dd3c67f" providerId="ADAL" clId="{80BB108C-C74A-4C03-96C8-2EC9AA5350FE}" dt="2022-02-24T07:11:38.472" v="411" actId="47"/>
        <pc:sldMkLst>
          <pc:docMk/>
          <pc:sldMk cId="905313010" sldId="278"/>
        </pc:sldMkLst>
        <pc:spChg chg="add mod">
          <ac:chgData name="Xiaohua Huang (xhuang4)" userId="d61012df-7891-400f-912d-7f103dd3c67f" providerId="ADAL" clId="{80BB108C-C74A-4C03-96C8-2EC9AA5350FE}" dt="2022-02-24T07:09:12.809" v="371" actId="255"/>
          <ac:spMkLst>
            <pc:docMk/>
            <pc:sldMk cId="905313010" sldId="278"/>
            <ac:spMk id="9" creationId="{5B07994B-8CA3-40D9-8729-52F14D74B2AB}"/>
          </ac:spMkLst>
        </pc:spChg>
        <pc:picChg chg="add mod">
          <ac:chgData name="Xiaohua Huang (xhuang4)" userId="d61012df-7891-400f-912d-7f103dd3c67f" providerId="ADAL" clId="{80BB108C-C74A-4C03-96C8-2EC9AA5350FE}" dt="2022-02-24T06:52:43.142" v="261" actId="1076"/>
          <ac:picMkLst>
            <pc:docMk/>
            <pc:sldMk cId="905313010" sldId="278"/>
            <ac:picMk id="3" creationId="{BEDF3467-0A6D-49E4-9D19-78B48EC6E460}"/>
          </ac:picMkLst>
        </pc:picChg>
        <pc:picChg chg="del">
          <ac:chgData name="Xiaohua Huang (xhuang4)" userId="d61012df-7891-400f-912d-7f103dd3c67f" providerId="ADAL" clId="{80BB108C-C74A-4C03-96C8-2EC9AA5350FE}" dt="2022-02-24T06:52:36.993" v="258" actId="478"/>
          <ac:picMkLst>
            <pc:docMk/>
            <pc:sldMk cId="905313010" sldId="278"/>
            <ac:picMk id="5" creationId="{B3459AF8-2144-4F49-8065-B6AD2FCC20EB}"/>
          </ac:picMkLst>
        </pc:picChg>
        <pc:picChg chg="add del mod">
          <ac:chgData name="Xiaohua Huang (xhuang4)" userId="d61012df-7891-400f-912d-7f103dd3c67f" providerId="ADAL" clId="{80BB108C-C74A-4C03-96C8-2EC9AA5350FE}" dt="2022-02-24T06:53:38.686" v="265" actId="478"/>
          <ac:picMkLst>
            <pc:docMk/>
            <pc:sldMk cId="905313010" sldId="278"/>
            <ac:picMk id="6" creationId="{F9B97767-F63D-4EA6-9855-677F59AFA753}"/>
          </ac:picMkLst>
        </pc:picChg>
        <pc:picChg chg="add mod">
          <ac:chgData name="Xiaohua Huang (xhuang4)" userId="d61012df-7891-400f-912d-7f103dd3c67f" providerId="ADAL" clId="{80BB108C-C74A-4C03-96C8-2EC9AA5350FE}" dt="2022-02-24T06:53:45.355" v="269" actId="14100"/>
          <ac:picMkLst>
            <pc:docMk/>
            <pc:sldMk cId="905313010" sldId="278"/>
            <ac:picMk id="8" creationId="{324C709B-CCBB-4329-B304-527EB4EC6910}"/>
          </ac:picMkLst>
        </pc:picChg>
      </pc:sldChg>
      <pc:sldChg chg="addSp modSp mod">
        <pc:chgData name="Xiaohua Huang (xhuang4)" userId="d61012df-7891-400f-912d-7f103dd3c67f" providerId="ADAL" clId="{80BB108C-C74A-4C03-96C8-2EC9AA5350FE}" dt="2022-02-24T18:02:05.902" v="1317" actId="1076"/>
        <pc:sldMkLst>
          <pc:docMk/>
          <pc:sldMk cId="3521641753" sldId="279"/>
        </pc:sldMkLst>
        <pc:spChg chg="mod">
          <ac:chgData name="Xiaohua Huang (xhuang4)" userId="d61012df-7891-400f-912d-7f103dd3c67f" providerId="ADAL" clId="{80BB108C-C74A-4C03-96C8-2EC9AA5350FE}" dt="2022-02-24T16:54:52.566" v="1001" actId="1076"/>
          <ac:spMkLst>
            <pc:docMk/>
            <pc:sldMk cId="3521641753" sldId="279"/>
            <ac:spMk id="4" creationId="{F435CC9E-230F-4EA3-BFF6-E81EF6CE06C3}"/>
          </ac:spMkLst>
        </pc:spChg>
        <pc:spChg chg="add mod">
          <ac:chgData name="Xiaohua Huang (xhuang4)" userId="d61012df-7891-400f-912d-7f103dd3c67f" providerId="ADAL" clId="{80BB108C-C74A-4C03-96C8-2EC9AA5350FE}" dt="2022-02-24T16:57:51.522" v="1016" actId="20577"/>
          <ac:spMkLst>
            <pc:docMk/>
            <pc:sldMk cId="3521641753" sldId="279"/>
            <ac:spMk id="5" creationId="{129FE43F-869A-4C83-9666-775084382445}"/>
          </ac:spMkLst>
        </pc:spChg>
        <pc:picChg chg="mod">
          <ac:chgData name="Xiaohua Huang (xhuang4)" userId="d61012df-7891-400f-912d-7f103dd3c67f" providerId="ADAL" clId="{80BB108C-C74A-4C03-96C8-2EC9AA5350FE}" dt="2022-02-24T18:02:05.902" v="1317" actId="1076"/>
          <ac:picMkLst>
            <pc:docMk/>
            <pc:sldMk cId="3521641753" sldId="279"/>
            <ac:picMk id="3" creationId="{970A7800-12F2-4980-8D71-EDF2B271ED4E}"/>
          </ac:picMkLst>
        </pc:picChg>
      </pc:sldChg>
      <pc:sldChg chg="addSp delSp modSp new mod">
        <pc:chgData name="Xiaohua Huang (xhuang4)" userId="d61012df-7891-400f-912d-7f103dd3c67f" providerId="ADAL" clId="{80BB108C-C74A-4C03-96C8-2EC9AA5350FE}" dt="2022-02-24T17:21:34.014" v="1162" actId="1076"/>
        <pc:sldMkLst>
          <pc:docMk/>
          <pc:sldMk cId="4084873101" sldId="280"/>
        </pc:sldMkLst>
        <pc:spChg chg="add mod">
          <ac:chgData name="Xiaohua Huang (xhuang4)" userId="d61012df-7891-400f-912d-7f103dd3c67f" providerId="ADAL" clId="{80BB108C-C74A-4C03-96C8-2EC9AA5350FE}" dt="2022-02-24T17:01:11.890" v="1098" actId="6549"/>
          <ac:spMkLst>
            <pc:docMk/>
            <pc:sldMk cId="4084873101" sldId="280"/>
            <ac:spMk id="6" creationId="{25BCBAB3-1A7A-48AA-8C5A-16194729792A}"/>
          </ac:spMkLst>
        </pc:spChg>
        <pc:spChg chg="add mod">
          <ac:chgData name="Xiaohua Huang (xhuang4)" userId="d61012df-7891-400f-912d-7f103dd3c67f" providerId="ADAL" clId="{80BB108C-C74A-4C03-96C8-2EC9AA5350FE}" dt="2022-02-24T17:21:34.014" v="1162" actId="1076"/>
          <ac:spMkLst>
            <pc:docMk/>
            <pc:sldMk cId="4084873101" sldId="280"/>
            <ac:spMk id="7" creationId="{4ADB193F-EC1F-4D0A-BFDF-733D7DDA8147}"/>
          </ac:spMkLst>
        </pc:spChg>
        <pc:picChg chg="add del mod">
          <ac:chgData name="Xiaohua Huang (xhuang4)" userId="d61012df-7891-400f-912d-7f103dd3c67f" providerId="ADAL" clId="{80BB108C-C74A-4C03-96C8-2EC9AA5350FE}" dt="2022-02-24T06:32:07.818" v="156" actId="478"/>
          <ac:picMkLst>
            <pc:docMk/>
            <pc:sldMk cId="4084873101" sldId="280"/>
            <ac:picMk id="2" creationId="{1261F3A4-4A77-48A1-896D-E3FA2962BF57}"/>
          </ac:picMkLst>
        </pc:picChg>
        <pc:picChg chg="add del mod">
          <ac:chgData name="Xiaohua Huang (xhuang4)" userId="d61012df-7891-400f-912d-7f103dd3c67f" providerId="ADAL" clId="{80BB108C-C74A-4C03-96C8-2EC9AA5350FE}" dt="2022-02-24T06:33:37.636" v="159" actId="478"/>
          <ac:picMkLst>
            <pc:docMk/>
            <pc:sldMk cId="4084873101" sldId="280"/>
            <ac:picMk id="3" creationId="{322BA3F0-192A-42F3-B797-E7BE5EEA9422}"/>
          </ac:picMkLst>
        </pc:picChg>
        <pc:picChg chg="add del mod">
          <ac:chgData name="Xiaohua Huang (xhuang4)" userId="d61012df-7891-400f-912d-7f103dd3c67f" providerId="ADAL" clId="{80BB108C-C74A-4C03-96C8-2EC9AA5350FE}" dt="2022-02-24T06:33:48.166" v="165" actId="478"/>
          <ac:picMkLst>
            <pc:docMk/>
            <pc:sldMk cId="4084873101" sldId="280"/>
            <ac:picMk id="4" creationId="{03DA0739-132D-4794-85F4-D83B9D0EC407}"/>
          </ac:picMkLst>
        </pc:picChg>
        <pc:picChg chg="add del mod">
          <ac:chgData name="Xiaohua Huang (xhuang4)" userId="d61012df-7891-400f-912d-7f103dd3c67f" providerId="ADAL" clId="{80BB108C-C74A-4C03-96C8-2EC9AA5350FE}" dt="2022-02-24T06:38:54.811" v="192" actId="478"/>
          <ac:picMkLst>
            <pc:docMk/>
            <pc:sldMk cId="4084873101" sldId="280"/>
            <ac:picMk id="5" creationId="{E256C2B0-FBC0-4B80-A09D-5A46AED124B0}"/>
          </ac:picMkLst>
        </pc:picChg>
        <pc:picChg chg="add mod">
          <ac:chgData name="Xiaohua Huang (xhuang4)" userId="d61012df-7891-400f-912d-7f103dd3c67f" providerId="ADAL" clId="{80BB108C-C74A-4C03-96C8-2EC9AA5350FE}" dt="2022-02-24T17:01:24.597" v="1109" actId="1035"/>
          <ac:picMkLst>
            <pc:docMk/>
            <pc:sldMk cId="4084873101" sldId="280"/>
            <ac:picMk id="8" creationId="{28BA6AE5-3F6A-4CD5-94E0-704F3BBFDBC2}"/>
          </ac:picMkLst>
        </pc:picChg>
        <pc:picChg chg="add del mod">
          <ac:chgData name="Xiaohua Huang (xhuang4)" userId="d61012df-7891-400f-912d-7f103dd3c67f" providerId="ADAL" clId="{80BB108C-C74A-4C03-96C8-2EC9AA5350FE}" dt="2022-02-24T06:38:32.288" v="184" actId="478"/>
          <ac:picMkLst>
            <pc:docMk/>
            <pc:sldMk cId="4084873101" sldId="280"/>
            <ac:picMk id="8" creationId="{FF11A0CF-EF37-4840-8E7C-2DB0BD905E2E}"/>
          </ac:picMkLst>
        </pc:picChg>
        <pc:picChg chg="add del mod">
          <ac:chgData name="Xiaohua Huang (xhuang4)" userId="d61012df-7891-400f-912d-7f103dd3c67f" providerId="ADAL" clId="{80BB108C-C74A-4C03-96C8-2EC9AA5350FE}" dt="2022-02-24T06:36:09.124" v="175" actId="478"/>
          <ac:picMkLst>
            <pc:docMk/>
            <pc:sldMk cId="4084873101" sldId="280"/>
            <ac:picMk id="10" creationId="{9A3796FD-314A-4213-A403-6089EC2B448B}"/>
          </ac:picMkLst>
        </pc:picChg>
        <pc:picChg chg="add del mod">
          <ac:chgData name="Xiaohua Huang (xhuang4)" userId="d61012df-7891-400f-912d-7f103dd3c67f" providerId="ADAL" clId="{80BB108C-C74A-4C03-96C8-2EC9AA5350FE}" dt="2022-02-24T06:36:00.219" v="171" actId="478"/>
          <ac:picMkLst>
            <pc:docMk/>
            <pc:sldMk cId="4084873101" sldId="280"/>
            <ac:picMk id="12" creationId="{1A37EE7A-2C5D-4D6A-9F37-1A9C561AD608}"/>
          </ac:picMkLst>
        </pc:picChg>
        <pc:picChg chg="add mod">
          <ac:chgData name="Xiaohua Huang (xhuang4)" userId="d61012df-7891-400f-912d-7f103dd3c67f" providerId="ADAL" clId="{80BB108C-C74A-4C03-96C8-2EC9AA5350FE}" dt="2022-02-24T06:40:19.999" v="198" actId="1076"/>
          <ac:picMkLst>
            <pc:docMk/>
            <pc:sldMk cId="4084873101" sldId="280"/>
            <ac:picMk id="14" creationId="{9A26D9A1-F60C-4E54-8A7C-425945531BCC}"/>
          </ac:picMkLst>
        </pc:picChg>
        <pc:picChg chg="add mod">
          <ac:chgData name="Xiaohua Huang (xhuang4)" userId="d61012df-7891-400f-912d-7f103dd3c67f" providerId="ADAL" clId="{80BB108C-C74A-4C03-96C8-2EC9AA5350FE}" dt="2022-02-24T06:37:07.952" v="182" actId="1076"/>
          <ac:picMkLst>
            <pc:docMk/>
            <pc:sldMk cId="4084873101" sldId="280"/>
            <ac:picMk id="16" creationId="{196DCE9D-589E-47C8-A712-4543BC54B9DF}"/>
          </ac:picMkLst>
        </pc:picChg>
        <pc:picChg chg="add del mod">
          <ac:chgData name="Xiaohua Huang (xhuang4)" userId="d61012df-7891-400f-912d-7f103dd3c67f" providerId="ADAL" clId="{80BB108C-C74A-4C03-96C8-2EC9AA5350FE}" dt="2022-02-24T16:10:34.962" v="491" actId="478"/>
          <ac:picMkLst>
            <pc:docMk/>
            <pc:sldMk cId="4084873101" sldId="280"/>
            <ac:picMk id="18" creationId="{C312BB39-6A69-4407-B29D-4D578BC15977}"/>
          </ac:picMkLst>
        </pc:picChg>
        <pc:picChg chg="add mod">
          <ac:chgData name="Xiaohua Huang (xhuang4)" userId="d61012df-7891-400f-912d-7f103dd3c67f" providerId="ADAL" clId="{80BB108C-C74A-4C03-96C8-2EC9AA5350FE}" dt="2022-02-24T06:41:51.223" v="219" actId="14100"/>
          <ac:picMkLst>
            <pc:docMk/>
            <pc:sldMk cId="4084873101" sldId="280"/>
            <ac:picMk id="20" creationId="{E4A6388C-C24E-4F77-99C0-9DA39F8F9082}"/>
          </ac:picMkLst>
        </pc:picChg>
      </pc:sldChg>
      <pc:sldChg chg="new del">
        <pc:chgData name="Xiaohua Huang (xhuang4)" userId="d61012df-7891-400f-912d-7f103dd3c67f" providerId="ADAL" clId="{80BB108C-C74A-4C03-96C8-2EC9AA5350FE}" dt="2022-02-24T07:09:56.617" v="379" actId="47"/>
        <pc:sldMkLst>
          <pc:docMk/>
          <pc:sldMk cId="3039073122" sldId="281"/>
        </pc:sldMkLst>
      </pc:sldChg>
      <pc:sldChg chg="addSp delSp modSp add del mod">
        <pc:chgData name="Xiaohua Huang (xhuang4)" userId="d61012df-7891-400f-912d-7f103dd3c67f" providerId="ADAL" clId="{80BB108C-C74A-4C03-96C8-2EC9AA5350FE}" dt="2022-02-24T16:51:29.874" v="736" actId="2696"/>
        <pc:sldMkLst>
          <pc:docMk/>
          <pc:sldMk cId="56046874" sldId="282"/>
        </pc:sldMkLst>
        <pc:spChg chg="add mod">
          <ac:chgData name="Xiaohua Huang (xhuang4)" userId="d61012df-7891-400f-912d-7f103dd3c67f" providerId="ADAL" clId="{80BB108C-C74A-4C03-96C8-2EC9AA5350FE}" dt="2022-02-24T07:47:24.676" v="452" actId="1076"/>
          <ac:spMkLst>
            <pc:docMk/>
            <pc:sldMk cId="56046874" sldId="282"/>
            <ac:spMk id="2" creationId="{E6E4C7D5-4FC8-4579-B88E-4134616C5244}"/>
          </ac:spMkLst>
        </pc:spChg>
        <pc:spChg chg="add mod">
          <ac:chgData name="Xiaohua Huang (xhuang4)" userId="d61012df-7891-400f-912d-7f103dd3c67f" providerId="ADAL" clId="{80BB108C-C74A-4C03-96C8-2EC9AA5350FE}" dt="2022-02-24T07:47:08.682" v="451" actId="207"/>
          <ac:spMkLst>
            <pc:docMk/>
            <pc:sldMk cId="56046874" sldId="282"/>
            <ac:spMk id="7" creationId="{1EEADAED-8323-4739-95AB-A791FA22472E}"/>
          </ac:spMkLst>
        </pc:spChg>
        <pc:spChg chg="mod">
          <ac:chgData name="Xiaohua Huang (xhuang4)" userId="d61012df-7891-400f-912d-7f103dd3c67f" providerId="ADAL" clId="{80BB108C-C74A-4C03-96C8-2EC9AA5350FE}" dt="2022-02-24T07:11:48.406" v="413" actId="1076"/>
          <ac:spMkLst>
            <pc:docMk/>
            <pc:sldMk cId="56046874" sldId="282"/>
            <ac:spMk id="9" creationId="{5B07994B-8CA3-40D9-8729-52F14D74B2AB}"/>
          </ac:spMkLst>
        </pc:spChg>
        <pc:spChg chg="add mod">
          <ac:chgData name="Xiaohua Huang (xhuang4)" userId="d61012df-7891-400f-912d-7f103dd3c67f" providerId="ADAL" clId="{80BB108C-C74A-4C03-96C8-2EC9AA5350FE}" dt="2022-02-24T07:11:52.081" v="414" actId="571"/>
          <ac:spMkLst>
            <pc:docMk/>
            <pc:sldMk cId="56046874" sldId="282"/>
            <ac:spMk id="10" creationId="{D1558600-6C54-4807-98FB-520D90DADB75}"/>
          </ac:spMkLst>
        </pc:spChg>
        <pc:spChg chg="add del mod">
          <ac:chgData name="Xiaohua Huang (xhuang4)" userId="d61012df-7891-400f-912d-7f103dd3c67f" providerId="ADAL" clId="{80BB108C-C74A-4C03-96C8-2EC9AA5350FE}" dt="2022-02-24T07:11:55.727" v="416" actId="478"/>
          <ac:spMkLst>
            <pc:docMk/>
            <pc:sldMk cId="56046874" sldId="282"/>
            <ac:spMk id="11" creationId="{05C96B58-6413-477A-BDAC-C0CF121B89A9}"/>
          </ac:spMkLst>
        </pc:spChg>
        <pc:spChg chg="add mod">
          <ac:chgData name="Xiaohua Huang (xhuang4)" userId="d61012df-7891-400f-912d-7f103dd3c67f" providerId="ADAL" clId="{80BB108C-C74A-4C03-96C8-2EC9AA5350FE}" dt="2022-02-24T07:47:29.665" v="453" actId="1076"/>
          <ac:spMkLst>
            <pc:docMk/>
            <pc:sldMk cId="56046874" sldId="282"/>
            <ac:spMk id="12" creationId="{F09EC799-2748-4B1C-95FF-8D1EEC4227E8}"/>
          </ac:spMkLst>
        </pc:spChg>
        <pc:picChg chg="mod">
          <ac:chgData name="Xiaohua Huang (xhuang4)" userId="d61012df-7891-400f-912d-7f103dd3c67f" providerId="ADAL" clId="{80BB108C-C74A-4C03-96C8-2EC9AA5350FE}" dt="2022-02-24T07:11:06.913" v="404" actId="1076"/>
          <ac:picMkLst>
            <pc:docMk/>
            <pc:sldMk cId="56046874" sldId="282"/>
            <ac:picMk id="3" creationId="{BEDF3467-0A6D-49E4-9D19-78B48EC6E460}"/>
          </ac:picMkLst>
        </pc:picChg>
        <pc:picChg chg="add mod">
          <ac:chgData name="Xiaohua Huang (xhuang4)" userId="d61012df-7891-400f-912d-7f103dd3c67f" providerId="ADAL" clId="{80BB108C-C74A-4C03-96C8-2EC9AA5350FE}" dt="2022-02-24T07:11:12.152" v="405" actId="14100"/>
          <ac:picMkLst>
            <pc:docMk/>
            <pc:sldMk cId="56046874" sldId="282"/>
            <ac:picMk id="5" creationId="{836D3E88-5726-43E6-A438-DCE6CB31FA63}"/>
          </ac:picMkLst>
        </pc:picChg>
        <pc:picChg chg="add mod">
          <ac:chgData name="Xiaohua Huang (xhuang4)" userId="d61012df-7891-400f-912d-7f103dd3c67f" providerId="ADAL" clId="{80BB108C-C74A-4C03-96C8-2EC9AA5350FE}" dt="2022-02-24T07:33:24.782" v="441" actId="1076"/>
          <ac:picMkLst>
            <pc:docMk/>
            <pc:sldMk cId="56046874" sldId="282"/>
            <ac:picMk id="6" creationId="{FB17F6D6-102F-4A51-A74D-C2A496338D7B}"/>
          </ac:picMkLst>
        </pc:picChg>
        <pc:picChg chg="del mod">
          <ac:chgData name="Xiaohua Huang (xhuang4)" userId="d61012df-7891-400f-912d-7f103dd3c67f" providerId="ADAL" clId="{80BB108C-C74A-4C03-96C8-2EC9AA5350FE}" dt="2022-02-24T07:46:23.809" v="442" actId="478"/>
          <ac:picMkLst>
            <pc:docMk/>
            <pc:sldMk cId="56046874" sldId="282"/>
            <ac:picMk id="8" creationId="{324C709B-CCBB-4329-B304-527EB4EC6910}"/>
          </ac:picMkLst>
        </pc:picChg>
        <pc:picChg chg="add mod">
          <ac:chgData name="Xiaohua Huang (xhuang4)" userId="d61012df-7891-400f-912d-7f103dd3c67f" providerId="ADAL" clId="{80BB108C-C74A-4C03-96C8-2EC9AA5350FE}" dt="2022-02-24T07:46:50.941" v="450" actId="14100"/>
          <ac:picMkLst>
            <pc:docMk/>
            <pc:sldMk cId="56046874" sldId="282"/>
            <ac:picMk id="13" creationId="{3640298D-AB37-4B65-9A07-111E8C8749AA}"/>
          </ac:picMkLst>
        </pc:picChg>
      </pc:sldChg>
      <pc:sldChg chg="addSp modSp add mod">
        <pc:chgData name="Xiaohua Huang (xhuang4)" userId="d61012df-7891-400f-912d-7f103dd3c67f" providerId="ADAL" clId="{80BB108C-C74A-4C03-96C8-2EC9AA5350FE}" dt="2022-02-24T17:25:00.991" v="1174" actId="1076"/>
        <pc:sldMkLst>
          <pc:docMk/>
          <pc:sldMk cId="2792085300" sldId="282"/>
        </pc:sldMkLst>
        <pc:spChg chg="add mod">
          <ac:chgData name="Xiaohua Huang (xhuang4)" userId="d61012df-7891-400f-912d-7f103dd3c67f" providerId="ADAL" clId="{80BB108C-C74A-4C03-96C8-2EC9AA5350FE}" dt="2022-02-24T17:25:00.991" v="1174" actId="1076"/>
          <ac:spMkLst>
            <pc:docMk/>
            <pc:sldMk cId="2792085300" sldId="282"/>
            <ac:spMk id="11" creationId="{F9A60040-DF46-4C82-B007-F5B9E39F9634}"/>
          </ac:spMkLst>
        </pc:spChg>
      </pc:sldChg>
      <pc:sldChg chg="addSp modSp new mod ord">
        <pc:chgData name="Xiaohua Huang (xhuang4)" userId="d61012df-7891-400f-912d-7f103dd3c67f" providerId="ADAL" clId="{80BB108C-C74A-4C03-96C8-2EC9AA5350FE}" dt="2022-02-24T17:48:03.422" v="1312" actId="20577"/>
        <pc:sldMkLst>
          <pc:docMk/>
          <pc:sldMk cId="2894721731" sldId="283"/>
        </pc:sldMkLst>
        <pc:spChg chg="add mod">
          <ac:chgData name="Xiaohua Huang (xhuang4)" userId="d61012df-7891-400f-912d-7f103dd3c67f" providerId="ADAL" clId="{80BB108C-C74A-4C03-96C8-2EC9AA5350FE}" dt="2022-02-24T17:48:03.422" v="1312" actId="20577"/>
          <ac:spMkLst>
            <pc:docMk/>
            <pc:sldMk cId="2894721731" sldId="283"/>
            <ac:spMk id="2" creationId="{02A4AE24-80BC-4C64-A758-C3210C9122DA}"/>
          </ac:spMkLst>
        </pc:spChg>
      </pc:sldChg>
    </pc:docChg>
  </pc:docChgLst>
  <pc:docChgLst>
    <pc:chgData name="Xiaohua Huang (xhuang4)" userId="d61012df-7891-400f-912d-7f103dd3c67f" providerId="ADAL" clId="{E5615EB6-85BF-40BA-A504-BF56CDB74A76}"/>
    <pc:docChg chg="custSel modSld">
      <pc:chgData name="Xiaohua Huang (xhuang4)" userId="d61012df-7891-400f-912d-7f103dd3c67f" providerId="ADAL" clId="{E5615EB6-85BF-40BA-A504-BF56CDB74A76}" dt="2022-02-24T00:34:49.921" v="1189" actId="1076"/>
      <pc:docMkLst>
        <pc:docMk/>
      </pc:docMkLst>
      <pc:sldChg chg="modSp mod">
        <pc:chgData name="Xiaohua Huang (xhuang4)" userId="d61012df-7891-400f-912d-7f103dd3c67f" providerId="ADAL" clId="{E5615EB6-85BF-40BA-A504-BF56CDB74A76}" dt="2022-02-24T00:23:42.594" v="1144" actId="20577"/>
        <pc:sldMkLst>
          <pc:docMk/>
          <pc:sldMk cId="266038592" sldId="256"/>
        </pc:sldMkLst>
        <pc:spChg chg="mod">
          <ac:chgData name="Xiaohua Huang (xhuang4)" userId="d61012df-7891-400f-912d-7f103dd3c67f" providerId="ADAL" clId="{E5615EB6-85BF-40BA-A504-BF56CDB74A76}" dt="2022-02-24T00:23:42.594" v="1144" actId="20577"/>
          <ac:spMkLst>
            <pc:docMk/>
            <pc:sldMk cId="266038592" sldId="256"/>
            <ac:spMk id="10" creationId="{9A789F90-B566-431D-8C21-0E7C4148B1A1}"/>
          </ac:spMkLst>
        </pc:spChg>
      </pc:sldChg>
      <pc:sldChg chg="modSp mod">
        <pc:chgData name="Xiaohua Huang (xhuang4)" userId="d61012df-7891-400f-912d-7f103dd3c67f" providerId="ADAL" clId="{E5615EB6-85BF-40BA-A504-BF56CDB74A76}" dt="2022-02-24T00:33:32.506" v="1185" actId="6549"/>
        <pc:sldMkLst>
          <pc:docMk/>
          <pc:sldMk cId="4236554670" sldId="257"/>
        </pc:sldMkLst>
        <pc:spChg chg="mod">
          <ac:chgData name="Xiaohua Huang (xhuang4)" userId="d61012df-7891-400f-912d-7f103dd3c67f" providerId="ADAL" clId="{E5615EB6-85BF-40BA-A504-BF56CDB74A76}" dt="2022-02-23T22:58:00.866" v="1134"/>
          <ac:spMkLst>
            <pc:docMk/>
            <pc:sldMk cId="4236554670" sldId="257"/>
            <ac:spMk id="10" creationId="{9A789F90-B566-431D-8C21-0E7C4148B1A1}"/>
          </ac:spMkLst>
        </pc:spChg>
        <pc:spChg chg="mod">
          <ac:chgData name="Xiaohua Huang (xhuang4)" userId="d61012df-7891-400f-912d-7f103dd3c67f" providerId="ADAL" clId="{E5615EB6-85BF-40BA-A504-BF56CDB74A76}" dt="2022-02-24T00:33:32.506" v="1185" actId="6549"/>
          <ac:spMkLst>
            <pc:docMk/>
            <pc:sldMk cId="4236554670" sldId="257"/>
            <ac:spMk id="18" creationId="{D02B295C-70FD-45EC-9293-B6D9061BD990}"/>
          </ac:spMkLst>
        </pc:spChg>
      </pc:sldChg>
      <pc:sldChg chg="modSp mod">
        <pc:chgData name="Xiaohua Huang (xhuang4)" userId="d61012df-7891-400f-912d-7f103dd3c67f" providerId="ADAL" clId="{E5615EB6-85BF-40BA-A504-BF56CDB74A76}" dt="2022-02-24T00:33:37.337" v="1186" actId="6549"/>
        <pc:sldMkLst>
          <pc:docMk/>
          <pc:sldMk cId="2857155253" sldId="258"/>
        </pc:sldMkLst>
        <pc:spChg chg="mod">
          <ac:chgData name="Xiaohua Huang (xhuang4)" userId="d61012df-7891-400f-912d-7f103dd3c67f" providerId="ADAL" clId="{E5615EB6-85BF-40BA-A504-BF56CDB74A76}" dt="2022-02-24T00:24:41.421" v="1183" actId="20577"/>
          <ac:spMkLst>
            <pc:docMk/>
            <pc:sldMk cId="2857155253" sldId="258"/>
            <ac:spMk id="16" creationId="{B07AEA5E-6065-49FE-9ECB-FE608BC76F12}"/>
          </ac:spMkLst>
        </pc:spChg>
        <pc:spChg chg="mod">
          <ac:chgData name="Xiaohua Huang (xhuang4)" userId="d61012df-7891-400f-912d-7f103dd3c67f" providerId="ADAL" clId="{E5615EB6-85BF-40BA-A504-BF56CDB74A76}" dt="2022-02-24T00:33:37.337" v="1186" actId="6549"/>
          <ac:spMkLst>
            <pc:docMk/>
            <pc:sldMk cId="2857155253" sldId="258"/>
            <ac:spMk id="18" creationId="{D02B295C-70FD-45EC-9293-B6D9061BD990}"/>
          </ac:spMkLst>
        </pc:spChg>
      </pc:sldChg>
      <pc:sldChg chg="modSp mod">
        <pc:chgData name="Xiaohua Huang (xhuang4)" userId="d61012df-7891-400f-912d-7f103dd3c67f" providerId="ADAL" clId="{E5615EB6-85BF-40BA-A504-BF56CDB74A76}" dt="2022-02-24T00:33:20.508" v="1184" actId="20577"/>
        <pc:sldMkLst>
          <pc:docMk/>
          <pc:sldMk cId="1241432491" sldId="259"/>
        </pc:sldMkLst>
        <pc:spChg chg="mod">
          <ac:chgData name="Xiaohua Huang (xhuang4)" userId="d61012df-7891-400f-912d-7f103dd3c67f" providerId="ADAL" clId="{E5615EB6-85BF-40BA-A504-BF56CDB74A76}" dt="2022-02-23T22:57:55.006" v="1133" actId="6549"/>
          <ac:spMkLst>
            <pc:docMk/>
            <pc:sldMk cId="1241432491" sldId="259"/>
            <ac:spMk id="13" creationId="{F8CE94C1-9B56-42EA-A786-37CDF6D8C867}"/>
          </ac:spMkLst>
        </pc:spChg>
        <pc:spChg chg="mod">
          <ac:chgData name="Xiaohua Huang (xhuang4)" userId="d61012df-7891-400f-912d-7f103dd3c67f" providerId="ADAL" clId="{E5615EB6-85BF-40BA-A504-BF56CDB74A76}" dt="2022-02-24T00:33:20.508" v="1184" actId="20577"/>
          <ac:spMkLst>
            <pc:docMk/>
            <pc:sldMk cId="1241432491" sldId="259"/>
            <ac:spMk id="14" creationId="{4E14848C-6FFC-4447-9DF9-39D92CCD894D}"/>
          </ac:spMkLst>
        </pc:spChg>
      </pc:sldChg>
      <pc:sldChg chg="modSp mod">
        <pc:chgData name="Xiaohua Huang (xhuang4)" userId="d61012df-7891-400f-912d-7f103dd3c67f" providerId="ADAL" clId="{E5615EB6-85BF-40BA-A504-BF56CDB74A76}" dt="2022-02-24T00:23:54.237" v="1151" actId="20577"/>
        <pc:sldMkLst>
          <pc:docMk/>
          <pc:sldMk cId="762870380" sldId="260"/>
        </pc:sldMkLst>
        <pc:spChg chg="mod">
          <ac:chgData name="Xiaohua Huang (xhuang4)" userId="d61012df-7891-400f-912d-7f103dd3c67f" providerId="ADAL" clId="{E5615EB6-85BF-40BA-A504-BF56CDB74A76}" dt="2022-02-24T00:23:54.237" v="1151" actId="20577"/>
          <ac:spMkLst>
            <pc:docMk/>
            <pc:sldMk cId="762870380" sldId="260"/>
            <ac:spMk id="10" creationId="{22841C70-346F-4A35-A878-452F47B429C7}"/>
          </ac:spMkLst>
        </pc:spChg>
      </pc:sldChg>
      <pc:sldChg chg="addSp modSp mod">
        <pc:chgData name="Xiaohua Huang (xhuang4)" userId="d61012df-7891-400f-912d-7f103dd3c67f" providerId="ADAL" clId="{E5615EB6-85BF-40BA-A504-BF56CDB74A76}" dt="2022-02-23T23:37:22.334" v="1137" actId="20577"/>
        <pc:sldMkLst>
          <pc:docMk/>
          <pc:sldMk cId="1501627880" sldId="263"/>
        </pc:sldMkLst>
        <pc:spChg chg="mod">
          <ac:chgData name="Xiaohua Huang (xhuang4)" userId="d61012df-7891-400f-912d-7f103dd3c67f" providerId="ADAL" clId="{E5615EB6-85BF-40BA-A504-BF56CDB74A76}" dt="2022-02-23T22:57:13.684" v="1122" actId="1076"/>
          <ac:spMkLst>
            <pc:docMk/>
            <pc:sldMk cId="1501627880" sldId="263"/>
            <ac:spMk id="3" creationId="{F9AC5D6F-3311-4E48-8266-925DFF1161F8}"/>
          </ac:spMkLst>
        </pc:spChg>
        <pc:spChg chg="mod">
          <ac:chgData name="Xiaohua Huang (xhuang4)" userId="d61012df-7891-400f-912d-7f103dd3c67f" providerId="ADAL" clId="{E5615EB6-85BF-40BA-A504-BF56CDB74A76}" dt="2022-02-23T22:43:46" v="0" actId="1076"/>
          <ac:spMkLst>
            <pc:docMk/>
            <pc:sldMk cId="1501627880" sldId="263"/>
            <ac:spMk id="4" creationId="{6FA20881-68A5-4101-A110-472AB7E34E3B}"/>
          </ac:spMkLst>
        </pc:spChg>
        <pc:spChg chg="add mod">
          <ac:chgData name="Xiaohua Huang (xhuang4)" userId="d61012df-7891-400f-912d-7f103dd3c67f" providerId="ADAL" clId="{E5615EB6-85BF-40BA-A504-BF56CDB74A76}" dt="2022-02-23T22:57:31.375" v="1127" actId="1076"/>
          <ac:spMkLst>
            <pc:docMk/>
            <pc:sldMk cId="1501627880" sldId="263"/>
            <ac:spMk id="5" creationId="{95D482FC-DFD2-4067-91D0-83FCA158853F}"/>
          </ac:spMkLst>
        </pc:spChg>
        <pc:spChg chg="add mod">
          <ac:chgData name="Xiaohua Huang (xhuang4)" userId="d61012df-7891-400f-912d-7f103dd3c67f" providerId="ADAL" clId="{E5615EB6-85BF-40BA-A504-BF56CDB74A76}" dt="2022-02-23T23:37:22.334" v="1137" actId="20577"/>
          <ac:spMkLst>
            <pc:docMk/>
            <pc:sldMk cId="1501627880" sldId="263"/>
            <ac:spMk id="6" creationId="{26EE9006-0E5E-485B-9C64-BAF3C9187DE8}"/>
          </ac:spMkLst>
        </pc:spChg>
      </pc:sldChg>
      <pc:sldChg chg="addSp delSp modSp mod">
        <pc:chgData name="Xiaohua Huang (xhuang4)" userId="d61012df-7891-400f-912d-7f103dd3c67f" providerId="ADAL" clId="{E5615EB6-85BF-40BA-A504-BF56CDB74A76}" dt="2022-02-24T00:34:49.921" v="1189" actId="1076"/>
        <pc:sldMkLst>
          <pc:docMk/>
          <pc:sldMk cId="400118588" sldId="277"/>
        </pc:sldMkLst>
        <pc:picChg chg="add mod">
          <ac:chgData name="Xiaohua Huang (xhuang4)" userId="d61012df-7891-400f-912d-7f103dd3c67f" providerId="ADAL" clId="{E5615EB6-85BF-40BA-A504-BF56CDB74A76}" dt="2022-02-24T00:34:49.921" v="1189" actId="1076"/>
          <ac:picMkLst>
            <pc:docMk/>
            <pc:sldMk cId="400118588" sldId="277"/>
            <ac:picMk id="3" creationId="{71C3C41C-8EF1-4D48-B4AA-548B8186D3BF}"/>
          </ac:picMkLst>
        </pc:picChg>
        <pc:picChg chg="del">
          <ac:chgData name="Xiaohua Huang (xhuang4)" userId="d61012df-7891-400f-912d-7f103dd3c67f" providerId="ADAL" clId="{E5615EB6-85BF-40BA-A504-BF56CDB74A76}" dt="2022-02-24T00:34:46.468" v="1187" actId="478"/>
          <ac:picMkLst>
            <pc:docMk/>
            <pc:sldMk cId="400118588" sldId="277"/>
            <ac:picMk id="5" creationId="{C13D83A3-DF37-4CE2-A0FE-D9877EADB9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DDD-0090-4B28-A299-E28A23BAE2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76B1CE-EB4D-4665-8B85-E56FDA264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E0D58-19E5-46DA-B124-D9E24509A021}"/>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0E0744E5-1039-4AAF-8A9A-0C99C53B3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75B6C-33A7-476F-898E-677B4A753242}"/>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34949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C0B6F-BDD2-4334-AFD6-6125534B2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7E3231-99F1-4952-99D6-F3A0301116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7F6CA-3B66-4024-87B4-6791AB071208}"/>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7FE62AC4-7C22-4A8B-906D-28CAD1C561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1A0AE-A023-48BD-998E-6D351CA996BA}"/>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2005833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0ED971-B53A-4D14-9575-8ACF0A37C4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FE7F05-61D3-4A4E-8667-63FAB4633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DD25B-88B2-4F40-83F3-F742585BD594}"/>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F21CCA07-235E-4753-863E-292E6FA6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A14EA-0006-423E-89A0-FF5FC07C5186}"/>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378093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74D8-C504-4CA4-A374-F86B1D6A0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71AFE-3FCE-4CB3-BAE7-8166CF00C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3A4B0-852E-43F7-A9E7-399A839E0899}"/>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767B3077-0125-4DAE-85E2-3282FD8A4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3BF8B-53D6-424F-9C92-2192ACF26BC5}"/>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220998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6C5B-6695-44F8-9D05-F0EC3039C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D63FD1-D7EA-4683-ABD0-0AD11EDF7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B517C-7E4A-4212-BF28-FAA5453B6816}"/>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521EA182-2B52-4407-8459-DF8BAA26C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19074-D75F-4FAD-8010-CB0103F752CA}"/>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2963864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6E6C-5A7C-4DFF-BD4F-D3A21E943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4B1CEA-9BC8-4216-ADE6-39D723516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968F2-BD08-4D53-BBA3-B08F904BE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1A392B-49F9-4784-821D-8A676946CB0F}"/>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6" name="Footer Placeholder 5">
            <a:extLst>
              <a:ext uri="{FF2B5EF4-FFF2-40B4-BE49-F238E27FC236}">
                <a16:creationId xmlns:a16="http://schemas.microsoft.com/office/drawing/2014/main" id="{64A1CBE5-0BD1-4B5F-B21F-58DEA0254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EA2B4-E8CC-48E4-B5C2-296844889D69}"/>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343771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C563-C9CF-4BFA-A94D-6C9A64374E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F58C4C-2D38-4682-BA49-6E810A6F59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0D2554-E02F-423B-9CD9-475BD4185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F4EF83-C148-4917-B253-AEC1CCF7A5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BAAA43-AE5A-466E-846F-1D45B2660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0F0835-A58F-43DF-9D61-B247D2396696}"/>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8" name="Footer Placeholder 7">
            <a:extLst>
              <a:ext uri="{FF2B5EF4-FFF2-40B4-BE49-F238E27FC236}">
                <a16:creationId xmlns:a16="http://schemas.microsoft.com/office/drawing/2014/main" id="{321E9A51-4A61-4B0B-BB7A-E5C213699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5603E4-E5B3-48EA-B5CB-19B57AB9D026}"/>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59007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B9D6-0A96-4CE5-8B07-8FC4CEBDD5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DECAE-EB9C-42D4-9E10-41BFC61DB9EB}"/>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4" name="Footer Placeholder 3">
            <a:extLst>
              <a:ext uri="{FF2B5EF4-FFF2-40B4-BE49-F238E27FC236}">
                <a16:creationId xmlns:a16="http://schemas.microsoft.com/office/drawing/2014/main" id="{A859DFA4-9808-488D-9903-A2004EE084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4852E-A249-464F-887C-457B9A091ED3}"/>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34324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A89E0-29CE-47B4-ABD6-C776625E79E5}"/>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3" name="Footer Placeholder 2">
            <a:extLst>
              <a:ext uri="{FF2B5EF4-FFF2-40B4-BE49-F238E27FC236}">
                <a16:creationId xmlns:a16="http://schemas.microsoft.com/office/drawing/2014/main" id="{E78274B0-55C7-43F7-BCA2-DAE9A9C5AB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B1E048-608C-4AD5-B67E-DF14DE0170E1}"/>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245227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F25B5-A86A-4FBC-A17C-C7214920A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B380E3-53B4-4091-B7CA-14AC760A3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F0AE5-AFBD-4BD7-A120-3029D6E19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A802E-634D-48D6-BF38-024E005DADE3}"/>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6" name="Footer Placeholder 5">
            <a:extLst>
              <a:ext uri="{FF2B5EF4-FFF2-40B4-BE49-F238E27FC236}">
                <a16:creationId xmlns:a16="http://schemas.microsoft.com/office/drawing/2014/main" id="{327D513A-C8A5-4901-B023-2DC0FCC94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EEC160-69B9-433B-ACF6-D59270C2412E}"/>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9770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893F-25CB-46E2-966B-D78262F9A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C319A3-4911-4100-9280-EDF54E9CA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5EF0F-C2CC-4F3A-AC13-BDE2236A8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288CF-5DA7-46EA-A95D-41817227B92E}"/>
              </a:ext>
            </a:extLst>
          </p:cNvPr>
          <p:cNvSpPr>
            <a:spLocks noGrp="1"/>
          </p:cNvSpPr>
          <p:nvPr>
            <p:ph type="dt" sz="half" idx="10"/>
          </p:nvPr>
        </p:nvSpPr>
        <p:spPr/>
        <p:txBody>
          <a:bodyPr/>
          <a:lstStyle/>
          <a:p>
            <a:fld id="{DC863B6C-44AF-4BE0-9B93-2103C555E207}" type="datetimeFigureOut">
              <a:rPr lang="en-US" smtClean="0"/>
              <a:t>2/24/2022</a:t>
            </a:fld>
            <a:endParaRPr lang="en-US"/>
          </a:p>
        </p:txBody>
      </p:sp>
      <p:sp>
        <p:nvSpPr>
          <p:cNvPr id="6" name="Footer Placeholder 5">
            <a:extLst>
              <a:ext uri="{FF2B5EF4-FFF2-40B4-BE49-F238E27FC236}">
                <a16:creationId xmlns:a16="http://schemas.microsoft.com/office/drawing/2014/main" id="{116411A7-6FC9-4008-B89D-A29D3348B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1B458-86C2-42AA-92B6-931819302E69}"/>
              </a:ext>
            </a:extLst>
          </p:cNvPr>
          <p:cNvSpPr>
            <a:spLocks noGrp="1"/>
          </p:cNvSpPr>
          <p:nvPr>
            <p:ph type="sldNum" sz="quarter" idx="12"/>
          </p:nvPr>
        </p:nvSpPr>
        <p:spPr/>
        <p:txBody>
          <a:bodyPr/>
          <a:lstStyle/>
          <a:p>
            <a:fld id="{0C458925-0F87-417A-9A70-ABF53DE27E26}" type="slidenum">
              <a:rPr lang="en-US" smtClean="0"/>
              <a:t>‹#›</a:t>
            </a:fld>
            <a:endParaRPr lang="en-US"/>
          </a:p>
        </p:txBody>
      </p:sp>
    </p:spTree>
    <p:extLst>
      <p:ext uri="{BB962C8B-B14F-4D97-AF65-F5344CB8AC3E}">
        <p14:creationId xmlns:p14="http://schemas.microsoft.com/office/powerpoint/2010/main" val="515133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E9729-ABD2-4C74-963E-E4B600755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88113-FA17-4858-8BD7-D2375D0546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63A9C-8B5B-42F0-A290-96AD08CF3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3B6C-44AF-4BE0-9B93-2103C555E207}" type="datetimeFigureOut">
              <a:rPr lang="en-US" smtClean="0"/>
              <a:t>2/24/2022</a:t>
            </a:fld>
            <a:endParaRPr lang="en-US"/>
          </a:p>
        </p:txBody>
      </p:sp>
      <p:sp>
        <p:nvSpPr>
          <p:cNvPr id="5" name="Footer Placeholder 4">
            <a:extLst>
              <a:ext uri="{FF2B5EF4-FFF2-40B4-BE49-F238E27FC236}">
                <a16:creationId xmlns:a16="http://schemas.microsoft.com/office/drawing/2014/main" id="{6DB80D1E-24F4-4D36-A7F1-1EFC1C712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569307-B810-44ED-9076-1AFE22085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58925-0F87-417A-9A70-ABF53DE27E26}" type="slidenum">
              <a:rPr lang="en-US" smtClean="0"/>
              <a:t>‹#›</a:t>
            </a:fld>
            <a:endParaRPr lang="en-US"/>
          </a:p>
        </p:txBody>
      </p:sp>
    </p:spTree>
    <p:extLst>
      <p:ext uri="{BB962C8B-B14F-4D97-AF65-F5344CB8AC3E}">
        <p14:creationId xmlns:p14="http://schemas.microsoft.com/office/powerpoint/2010/main" val="3888867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4AE24-80BC-4C64-A758-C3210C9122DA}"/>
              </a:ext>
            </a:extLst>
          </p:cNvPr>
          <p:cNvSpPr txBox="1"/>
          <p:nvPr/>
        </p:nvSpPr>
        <p:spPr>
          <a:xfrm>
            <a:off x="2439650" y="2105561"/>
            <a:ext cx="7312699" cy="1323439"/>
          </a:xfrm>
          <a:prstGeom prst="rect">
            <a:avLst/>
          </a:prstGeom>
          <a:noFill/>
        </p:spPr>
        <p:txBody>
          <a:bodyPr wrap="square" rtlCol="0">
            <a:spAutoFit/>
          </a:bodyPr>
          <a:lstStyle/>
          <a:p>
            <a:pPr algn="ctr"/>
            <a:r>
              <a:rPr lang="en-US" sz="4000" dirty="0">
                <a:solidFill>
                  <a:srgbClr val="0000FF"/>
                </a:solidFill>
              </a:rPr>
              <a:t>Visualizing Contact Residues with Hydropathy Index  </a:t>
            </a:r>
            <a:endParaRPr lang="LID4096" sz="4000" dirty="0">
              <a:solidFill>
                <a:srgbClr val="0000FF"/>
              </a:solidFill>
            </a:endParaRPr>
          </a:p>
        </p:txBody>
      </p:sp>
    </p:spTree>
    <p:extLst>
      <p:ext uri="{BB962C8B-B14F-4D97-AF65-F5344CB8AC3E}">
        <p14:creationId xmlns:p14="http://schemas.microsoft.com/office/powerpoint/2010/main" val="2894721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A4B10-3C01-4975-BCDC-5747ADD497F9}"/>
              </a:ext>
            </a:extLst>
          </p:cNvPr>
          <p:cNvSpPr txBox="1"/>
          <p:nvPr/>
        </p:nvSpPr>
        <p:spPr>
          <a:xfrm>
            <a:off x="337111" y="4040312"/>
            <a:ext cx="1629624" cy="461665"/>
          </a:xfrm>
          <a:prstGeom prst="rect">
            <a:avLst/>
          </a:prstGeom>
          <a:noFill/>
        </p:spPr>
        <p:txBody>
          <a:bodyPr wrap="square" rtlCol="0">
            <a:spAutoFit/>
          </a:bodyPr>
          <a:lstStyle/>
          <a:p>
            <a:r>
              <a:rPr lang="en-US" sz="2400" b="1" dirty="0"/>
              <a:t>Results: </a:t>
            </a:r>
          </a:p>
        </p:txBody>
      </p:sp>
      <p:sp>
        <p:nvSpPr>
          <p:cNvPr id="10" name="TextBox 9">
            <a:extLst>
              <a:ext uri="{FF2B5EF4-FFF2-40B4-BE49-F238E27FC236}">
                <a16:creationId xmlns:a16="http://schemas.microsoft.com/office/drawing/2014/main" id="{9A789F90-B566-431D-8C21-0E7C4148B1A1}"/>
              </a:ext>
            </a:extLst>
          </p:cNvPr>
          <p:cNvSpPr txBox="1"/>
          <p:nvPr/>
        </p:nvSpPr>
        <p:spPr>
          <a:xfrm>
            <a:off x="468574" y="4554021"/>
            <a:ext cx="11464346" cy="954107"/>
          </a:xfrm>
          <a:prstGeom prst="rect">
            <a:avLst/>
          </a:prstGeom>
          <a:noFill/>
        </p:spPr>
        <p:txBody>
          <a:bodyPr wrap="square" rtlCol="0">
            <a:spAutoFit/>
          </a:bodyPr>
          <a:lstStyle/>
          <a:p>
            <a:pPr marL="342900" indent="-342900">
              <a:buAutoNum type="arabicParenR"/>
            </a:pPr>
            <a:r>
              <a:rPr lang="en-US" sz="1400" dirty="0"/>
              <a:t>The weak favorable contact Gly504-Gly354 (-0.4, -0.4) went away outside the </a:t>
            </a:r>
            <a:r>
              <a:rPr lang="en-US" sz="1400" dirty="0">
                <a:effectLst/>
                <a:ea typeface="DengXian" panose="02010600030101010101" pitchFamily="2" charset="-122"/>
              </a:rPr>
              <a:t>arbitrary 7 Angstrom cutoff </a:t>
            </a:r>
            <a:r>
              <a:rPr lang="en-US" sz="1400" dirty="0"/>
              <a:t>in Delta variant.</a:t>
            </a:r>
          </a:p>
          <a:p>
            <a:pPr marL="342900" indent="-342900">
              <a:buAutoNum type="arabicParenR" startAt="2"/>
            </a:pPr>
            <a:r>
              <a:rPr lang="en-US" sz="1400" dirty="0"/>
              <a:t>A new favorable contact with strong interaction Asn487-Gln24 (-3.5, -3.5) emerged within the </a:t>
            </a:r>
            <a:r>
              <a:rPr lang="en-US" sz="1400" dirty="0">
                <a:effectLst/>
                <a:ea typeface="DengXian" panose="02010600030101010101" pitchFamily="2" charset="-122"/>
              </a:rPr>
              <a:t>arbitrary 7 Angstrom cutoff in Delta variant.</a:t>
            </a:r>
            <a:endParaRPr lang="en-US" sz="1400" dirty="0"/>
          </a:p>
          <a:p>
            <a:pPr marL="342900" indent="-342900">
              <a:buAutoNum type="arabicParenR" startAt="2"/>
            </a:pPr>
            <a:r>
              <a:rPr lang="en-US" sz="1400" dirty="0"/>
              <a:t>A new unfavorable contact with relatively strong interaction Asn487-Phe28 (-3.5, 2.8) emerged within the </a:t>
            </a:r>
            <a:r>
              <a:rPr lang="en-US" sz="1400" dirty="0">
                <a:effectLst/>
                <a:ea typeface="DengXian" panose="02010600030101010101" pitchFamily="2" charset="-122"/>
              </a:rPr>
              <a:t>arbitrary 7 Angstrom cutoff in Delta variant</a:t>
            </a:r>
            <a:r>
              <a:rPr lang="en-US" sz="1400" dirty="0"/>
              <a:t>.</a:t>
            </a:r>
          </a:p>
          <a:p>
            <a:pPr marL="342900" indent="-342900">
              <a:buFontTx/>
              <a:buAutoNum type="arabicParenR" startAt="2"/>
            </a:pPr>
            <a:r>
              <a:rPr lang="en-US" sz="1400" dirty="0"/>
              <a:t>Net HI values: </a:t>
            </a:r>
            <a:r>
              <a:rPr lang="en-US" sz="1400" b="1" dirty="0"/>
              <a:t>WT: Delta = -0.12 : -0.09  </a:t>
            </a:r>
          </a:p>
        </p:txBody>
      </p:sp>
      <p:sp>
        <p:nvSpPr>
          <p:cNvPr id="18" name="TextBox 17">
            <a:extLst>
              <a:ext uri="{FF2B5EF4-FFF2-40B4-BE49-F238E27FC236}">
                <a16:creationId xmlns:a16="http://schemas.microsoft.com/office/drawing/2014/main" id="{D02B295C-70FD-45EC-9293-B6D9061BD990}"/>
              </a:ext>
            </a:extLst>
          </p:cNvPr>
          <p:cNvSpPr txBox="1"/>
          <p:nvPr/>
        </p:nvSpPr>
        <p:spPr>
          <a:xfrm>
            <a:off x="137160" y="238293"/>
            <a:ext cx="1829574" cy="477054"/>
          </a:xfrm>
          <a:prstGeom prst="rect">
            <a:avLst/>
          </a:prstGeom>
          <a:noFill/>
        </p:spPr>
        <p:txBody>
          <a:bodyPr wrap="square" rtlCol="0">
            <a:spAutoFit/>
          </a:bodyPr>
          <a:lstStyle/>
          <a:p>
            <a:r>
              <a:rPr lang="en-US" sz="2500" b="1" dirty="0">
                <a:solidFill>
                  <a:srgbClr val="0000FF"/>
                </a:solidFill>
              </a:rPr>
              <a:t>WT - Delta</a:t>
            </a:r>
            <a:endParaRPr lang="LID4096" sz="2500" b="1" dirty="0">
              <a:solidFill>
                <a:srgbClr val="0000FF"/>
              </a:solidFill>
            </a:endParaRPr>
          </a:p>
        </p:txBody>
      </p:sp>
      <p:sp>
        <p:nvSpPr>
          <p:cNvPr id="12" name="TextBox 11">
            <a:extLst>
              <a:ext uri="{FF2B5EF4-FFF2-40B4-BE49-F238E27FC236}">
                <a16:creationId xmlns:a16="http://schemas.microsoft.com/office/drawing/2014/main" id="{557A7B95-22DD-4A27-9B60-F160F57433BA}"/>
              </a:ext>
            </a:extLst>
          </p:cNvPr>
          <p:cNvSpPr txBox="1"/>
          <p:nvPr/>
        </p:nvSpPr>
        <p:spPr>
          <a:xfrm>
            <a:off x="303957" y="5560172"/>
            <a:ext cx="9193725" cy="738664"/>
          </a:xfrm>
          <a:prstGeom prst="rect">
            <a:avLst/>
          </a:prstGeom>
          <a:noFill/>
        </p:spPr>
        <p:txBody>
          <a:bodyPr wrap="square" rtlCol="0">
            <a:spAutoFit/>
          </a:bodyPr>
          <a:lstStyle/>
          <a:p>
            <a:r>
              <a:rPr lang="en-US" sz="2400" b="1" dirty="0"/>
              <a:t>Conclusion</a:t>
            </a:r>
            <a:r>
              <a:rPr lang="en-US" sz="2400" dirty="0"/>
              <a:t>: </a:t>
            </a:r>
          </a:p>
          <a:p>
            <a:r>
              <a:rPr lang="en-US" dirty="0"/>
              <a:t>    </a:t>
            </a:r>
            <a:r>
              <a:rPr lang="en-US" sz="1400" dirty="0"/>
              <a:t>Delta binding affinity to ACE2 is </a:t>
            </a:r>
            <a:r>
              <a:rPr lang="en-US" sz="1400" b="1" dirty="0"/>
              <a:t>slightly lower </a:t>
            </a:r>
            <a:r>
              <a:rPr lang="en-US" sz="1400" dirty="0"/>
              <a:t>than WT.</a:t>
            </a:r>
          </a:p>
        </p:txBody>
      </p:sp>
      <p:sp>
        <p:nvSpPr>
          <p:cNvPr id="8" name="TextBox 7">
            <a:extLst>
              <a:ext uri="{FF2B5EF4-FFF2-40B4-BE49-F238E27FC236}">
                <a16:creationId xmlns:a16="http://schemas.microsoft.com/office/drawing/2014/main" id="{3A881048-4FB9-4866-B740-6A973DEC70C2}"/>
              </a:ext>
            </a:extLst>
          </p:cNvPr>
          <p:cNvSpPr txBox="1"/>
          <p:nvPr/>
        </p:nvSpPr>
        <p:spPr>
          <a:xfrm>
            <a:off x="9265132" y="1651992"/>
            <a:ext cx="1920268" cy="523220"/>
          </a:xfrm>
          <a:prstGeom prst="rect">
            <a:avLst/>
          </a:prstGeom>
          <a:noFill/>
        </p:spPr>
        <p:txBody>
          <a:bodyPr wrap="square" rtlCol="0">
            <a:spAutoFit/>
          </a:bodyPr>
          <a:lstStyle/>
          <a:p>
            <a:r>
              <a:rPr lang="en-US" sz="1400" dirty="0">
                <a:solidFill>
                  <a:srgbClr val="CC00FF"/>
                </a:solidFill>
              </a:rPr>
              <a:t>None of the mutations are involved in binding. </a:t>
            </a:r>
          </a:p>
        </p:txBody>
      </p:sp>
      <p:pic>
        <p:nvPicPr>
          <p:cNvPr id="4" name="Picture 3">
            <a:extLst>
              <a:ext uri="{FF2B5EF4-FFF2-40B4-BE49-F238E27FC236}">
                <a16:creationId xmlns:a16="http://schemas.microsoft.com/office/drawing/2014/main" id="{465C6418-C30D-40FF-82A9-C74C52B8B336}"/>
              </a:ext>
            </a:extLst>
          </p:cNvPr>
          <p:cNvPicPr>
            <a:picLocks noChangeAspect="1"/>
          </p:cNvPicPr>
          <p:nvPr/>
        </p:nvPicPr>
        <p:blipFill>
          <a:blip r:embed="rId2"/>
          <a:stretch>
            <a:fillRect/>
          </a:stretch>
        </p:blipFill>
        <p:spPr>
          <a:xfrm>
            <a:off x="1966734" y="799418"/>
            <a:ext cx="3571281" cy="2896673"/>
          </a:xfrm>
          <a:prstGeom prst="rect">
            <a:avLst/>
          </a:prstGeom>
        </p:spPr>
      </p:pic>
      <p:pic>
        <p:nvPicPr>
          <p:cNvPr id="3" name="Picture 2">
            <a:extLst>
              <a:ext uri="{FF2B5EF4-FFF2-40B4-BE49-F238E27FC236}">
                <a16:creationId xmlns:a16="http://schemas.microsoft.com/office/drawing/2014/main" id="{A9244732-F076-41CC-B70F-B7D2454FF6F0}"/>
              </a:ext>
            </a:extLst>
          </p:cNvPr>
          <p:cNvPicPr>
            <a:picLocks noChangeAspect="1"/>
          </p:cNvPicPr>
          <p:nvPr/>
        </p:nvPicPr>
        <p:blipFill>
          <a:blip r:embed="rId3"/>
          <a:stretch>
            <a:fillRect/>
          </a:stretch>
        </p:blipFill>
        <p:spPr>
          <a:xfrm>
            <a:off x="5600477" y="740019"/>
            <a:ext cx="3459633" cy="2870387"/>
          </a:xfrm>
          <a:prstGeom prst="rect">
            <a:avLst/>
          </a:prstGeom>
        </p:spPr>
      </p:pic>
    </p:spTree>
    <p:extLst>
      <p:ext uri="{BB962C8B-B14F-4D97-AF65-F5344CB8AC3E}">
        <p14:creationId xmlns:p14="http://schemas.microsoft.com/office/powerpoint/2010/main" val="423655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A4B10-3C01-4975-BCDC-5747ADD497F9}"/>
              </a:ext>
            </a:extLst>
          </p:cNvPr>
          <p:cNvSpPr txBox="1"/>
          <p:nvPr/>
        </p:nvSpPr>
        <p:spPr>
          <a:xfrm>
            <a:off x="271091" y="3547632"/>
            <a:ext cx="7044601" cy="461665"/>
          </a:xfrm>
          <a:prstGeom prst="rect">
            <a:avLst/>
          </a:prstGeom>
          <a:noFill/>
        </p:spPr>
        <p:txBody>
          <a:bodyPr wrap="square" rtlCol="0">
            <a:spAutoFit/>
          </a:bodyPr>
          <a:lstStyle/>
          <a:p>
            <a:r>
              <a:rPr lang="en-US" sz="2400" b="1" dirty="0"/>
              <a:t>Results: </a:t>
            </a:r>
          </a:p>
        </p:txBody>
      </p:sp>
      <p:sp>
        <p:nvSpPr>
          <p:cNvPr id="16" name="TextBox 15">
            <a:extLst>
              <a:ext uri="{FF2B5EF4-FFF2-40B4-BE49-F238E27FC236}">
                <a16:creationId xmlns:a16="http://schemas.microsoft.com/office/drawing/2014/main" id="{B07AEA5E-6065-49FE-9ECB-FE608BC76F12}"/>
              </a:ext>
            </a:extLst>
          </p:cNvPr>
          <p:cNvSpPr txBox="1"/>
          <p:nvPr/>
        </p:nvSpPr>
        <p:spPr>
          <a:xfrm>
            <a:off x="525404" y="3924773"/>
            <a:ext cx="11141191" cy="2031325"/>
          </a:xfrm>
          <a:prstGeom prst="rect">
            <a:avLst/>
          </a:prstGeom>
          <a:noFill/>
        </p:spPr>
        <p:txBody>
          <a:bodyPr wrap="square" rtlCol="0">
            <a:spAutoFit/>
          </a:bodyPr>
          <a:lstStyle/>
          <a:p>
            <a:pPr marL="342900" indent="-342900">
              <a:buFontTx/>
              <a:buAutoNum type="arabicParenR"/>
            </a:pPr>
            <a:r>
              <a:rPr lang="en-US" sz="1400" dirty="0"/>
              <a:t>The unfavorable interaction Gly496-Asp38 (-0.4, -3.5) went away outside the </a:t>
            </a:r>
            <a:r>
              <a:rPr lang="en-US" sz="1400" dirty="0">
                <a:effectLst/>
                <a:ea typeface="DengXian" panose="02010600030101010101" pitchFamily="2" charset="-122"/>
              </a:rPr>
              <a:t>arbitrary 7 Angstrom cutoff</a:t>
            </a:r>
            <a:r>
              <a:rPr lang="en-US" sz="1400" dirty="0"/>
              <a:t> in Omicron variant.</a:t>
            </a:r>
          </a:p>
          <a:p>
            <a:pPr marL="342900" indent="-342900">
              <a:buFontTx/>
              <a:buAutoNum type="arabicParenR"/>
            </a:pPr>
            <a:r>
              <a:rPr lang="en-US" sz="1400" dirty="0"/>
              <a:t>Moderate favorable interaction Asn477-Ser19 (-3.5,-0.8) emerged within the </a:t>
            </a:r>
            <a:r>
              <a:rPr lang="en-US" sz="1400" dirty="0">
                <a:effectLst/>
                <a:ea typeface="DengXian" panose="02010600030101010101" pitchFamily="2" charset="-122"/>
              </a:rPr>
              <a:t>arbitrary 7 Angstrom cutoff</a:t>
            </a:r>
            <a:r>
              <a:rPr lang="en-US" sz="1400" dirty="0"/>
              <a:t> in Omicron variant.</a:t>
            </a:r>
          </a:p>
          <a:p>
            <a:pPr marL="342900" indent="-342900">
              <a:buFontTx/>
              <a:buAutoNum type="arabicParenR"/>
            </a:pPr>
            <a:r>
              <a:rPr lang="en-US" sz="1400" dirty="0"/>
              <a:t>Moderate favorable interaction Val503-Gly354 (4.2, -0.4) emerged within the </a:t>
            </a:r>
            <a:r>
              <a:rPr lang="en-US" sz="1400" dirty="0">
                <a:effectLst/>
                <a:ea typeface="DengXian" panose="02010600030101010101" pitchFamily="2" charset="-122"/>
              </a:rPr>
              <a:t>arbitrary 7 Angstrom cutoff</a:t>
            </a:r>
            <a:r>
              <a:rPr lang="en-US" sz="1400" dirty="0"/>
              <a:t> in Omicron variant.</a:t>
            </a:r>
          </a:p>
          <a:p>
            <a:pPr marL="342900" indent="-342900">
              <a:buFontTx/>
              <a:buAutoNum type="arabicParenR"/>
            </a:pPr>
            <a:r>
              <a:rPr lang="en-US" sz="1400" dirty="0"/>
              <a:t>N501Y mutation largely  decreased the strength of strong favorable binding of AA501 on RBD to Lys 353 on ACE2, from (-3.5, -3.9) to (-1.3, -3.9).</a:t>
            </a:r>
          </a:p>
          <a:p>
            <a:pPr marL="342900" indent="-342900">
              <a:buFontTx/>
              <a:buAutoNum type="arabicParenR"/>
            </a:pPr>
            <a:r>
              <a:rPr lang="en-US" sz="1400" dirty="0"/>
              <a:t>N501Y mutation largely decreased the strength of unfavorable binding of AA501 on RBD to Gly354 on ACE2, from (-3.5, -0.4) to (-1.3, -0.4).</a:t>
            </a:r>
          </a:p>
          <a:p>
            <a:pPr marL="342900" indent="-342900">
              <a:buFontTx/>
              <a:buAutoNum type="arabicParenR"/>
            </a:pPr>
            <a:r>
              <a:rPr lang="en-US" sz="1400" dirty="0"/>
              <a:t>N501Y mutation largely decreased the strength of favorable  binding of AA501 on RBD with Asp355 on ACE2, from (-3.5, -3.5) to (-1.3, -3.5).</a:t>
            </a:r>
          </a:p>
          <a:p>
            <a:pPr marL="342900" indent="-342900">
              <a:buFontTx/>
              <a:buAutoNum type="arabicParenR"/>
            </a:pPr>
            <a:r>
              <a:rPr lang="en-US" sz="1400" dirty="0"/>
              <a:t>Y505H mutation largely increased the strength of favorable binding of AA505 on RBD to Lys353 on ACE2, from (-1.3, -3.9) to (-3.4, -3.9).</a:t>
            </a:r>
          </a:p>
          <a:p>
            <a:pPr marL="342900" indent="-342900">
              <a:buFontTx/>
              <a:buAutoNum type="arabicParenR"/>
            </a:pPr>
            <a:r>
              <a:rPr lang="en-US" sz="1400" dirty="0"/>
              <a:t>Y505H mutation largely increased the strength of unfavorable binding of AA505 on RBD to Gly354 on ACE2, from (-1.3, -0.4) to (-3.4, -0.4).</a:t>
            </a:r>
          </a:p>
          <a:p>
            <a:pPr marL="342900" indent="-342900">
              <a:buFontTx/>
              <a:buAutoNum type="arabicParenR"/>
            </a:pPr>
            <a:r>
              <a:rPr lang="en-US" sz="1400" dirty="0"/>
              <a:t>Net HI values: </a:t>
            </a:r>
            <a:r>
              <a:rPr lang="en-US" sz="1400" b="1" dirty="0"/>
              <a:t>WT: Omicron = -2.7 : -2.3   </a:t>
            </a:r>
          </a:p>
        </p:txBody>
      </p:sp>
      <p:sp>
        <p:nvSpPr>
          <p:cNvPr id="18" name="TextBox 17">
            <a:extLst>
              <a:ext uri="{FF2B5EF4-FFF2-40B4-BE49-F238E27FC236}">
                <a16:creationId xmlns:a16="http://schemas.microsoft.com/office/drawing/2014/main" id="{D02B295C-70FD-45EC-9293-B6D9061BD990}"/>
              </a:ext>
            </a:extLst>
          </p:cNvPr>
          <p:cNvSpPr txBox="1"/>
          <p:nvPr/>
        </p:nvSpPr>
        <p:spPr>
          <a:xfrm>
            <a:off x="76891" y="127668"/>
            <a:ext cx="2479431" cy="477054"/>
          </a:xfrm>
          <a:prstGeom prst="rect">
            <a:avLst/>
          </a:prstGeom>
          <a:noFill/>
        </p:spPr>
        <p:txBody>
          <a:bodyPr wrap="square" rtlCol="0">
            <a:spAutoFit/>
          </a:bodyPr>
          <a:lstStyle/>
          <a:p>
            <a:r>
              <a:rPr lang="en-US" sz="2500" b="1" dirty="0">
                <a:solidFill>
                  <a:srgbClr val="0000FF"/>
                </a:solidFill>
              </a:rPr>
              <a:t>WT - Omicron</a:t>
            </a:r>
            <a:endParaRPr lang="LID4096" sz="2500" b="1" dirty="0">
              <a:solidFill>
                <a:srgbClr val="0000FF"/>
              </a:solidFill>
            </a:endParaRPr>
          </a:p>
        </p:txBody>
      </p:sp>
      <p:sp>
        <p:nvSpPr>
          <p:cNvPr id="10" name="TextBox 9">
            <a:extLst>
              <a:ext uri="{FF2B5EF4-FFF2-40B4-BE49-F238E27FC236}">
                <a16:creationId xmlns:a16="http://schemas.microsoft.com/office/drawing/2014/main" id="{0233D123-15B7-4BE6-9D78-02F2459DB67C}"/>
              </a:ext>
            </a:extLst>
          </p:cNvPr>
          <p:cNvSpPr txBox="1"/>
          <p:nvPr/>
        </p:nvSpPr>
        <p:spPr>
          <a:xfrm>
            <a:off x="271091" y="5967471"/>
            <a:ext cx="10917496" cy="738664"/>
          </a:xfrm>
          <a:prstGeom prst="rect">
            <a:avLst/>
          </a:prstGeom>
          <a:noFill/>
        </p:spPr>
        <p:txBody>
          <a:bodyPr wrap="square" rtlCol="0">
            <a:spAutoFit/>
          </a:bodyPr>
          <a:lstStyle/>
          <a:p>
            <a:r>
              <a:rPr lang="en-US" sz="2400" b="1" dirty="0"/>
              <a:t>Conclusion</a:t>
            </a:r>
            <a:r>
              <a:rPr lang="en-US" sz="2400" dirty="0"/>
              <a:t>: </a:t>
            </a:r>
          </a:p>
          <a:p>
            <a:r>
              <a:rPr lang="en-US" dirty="0"/>
              <a:t>     </a:t>
            </a:r>
            <a:r>
              <a:rPr lang="en-US" sz="1600" dirty="0"/>
              <a:t>Omicron binding affinity to ACE2 is </a:t>
            </a:r>
            <a:r>
              <a:rPr lang="en-US" sz="1600" b="1" dirty="0"/>
              <a:t>slightly lower </a:t>
            </a:r>
            <a:r>
              <a:rPr lang="en-US" sz="1600" dirty="0"/>
              <a:t>than WT.</a:t>
            </a:r>
          </a:p>
        </p:txBody>
      </p:sp>
      <p:sp>
        <p:nvSpPr>
          <p:cNvPr id="8" name="TextBox 7">
            <a:extLst>
              <a:ext uri="{FF2B5EF4-FFF2-40B4-BE49-F238E27FC236}">
                <a16:creationId xmlns:a16="http://schemas.microsoft.com/office/drawing/2014/main" id="{8215CBB7-4673-4C49-AFE2-35C8F9572F1B}"/>
              </a:ext>
            </a:extLst>
          </p:cNvPr>
          <p:cNvSpPr txBox="1"/>
          <p:nvPr/>
        </p:nvSpPr>
        <p:spPr>
          <a:xfrm>
            <a:off x="9234422" y="1321464"/>
            <a:ext cx="2753446" cy="523220"/>
          </a:xfrm>
          <a:prstGeom prst="rect">
            <a:avLst/>
          </a:prstGeom>
          <a:noFill/>
        </p:spPr>
        <p:txBody>
          <a:bodyPr wrap="square" rtlCol="0">
            <a:spAutoFit/>
          </a:bodyPr>
          <a:lstStyle/>
          <a:p>
            <a:r>
              <a:rPr lang="en-US" sz="1400" dirty="0">
                <a:solidFill>
                  <a:srgbClr val="CC00FF"/>
                </a:solidFill>
              </a:rPr>
              <a:t>Only S477N, N501Y and Y505H mutations are involved in binding. </a:t>
            </a:r>
          </a:p>
        </p:txBody>
      </p:sp>
      <p:pic>
        <p:nvPicPr>
          <p:cNvPr id="3" name="Picture 2">
            <a:extLst>
              <a:ext uri="{FF2B5EF4-FFF2-40B4-BE49-F238E27FC236}">
                <a16:creationId xmlns:a16="http://schemas.microsoft.com/office/drawing/2014/main" id="{81D51A2D-789D-4FE5-AD77-D9AC5496D38D}"/>
              </a:ext>
            </a:extLst>
          </p:cNvPr>
          <p:cNvPicPr>
            <a:picLocks noChangeAspect="1"/>
          </p:cNvPicPr>
          <p:nvPr/>
        </p:nvPicPr>
        <p:blipFill>
          <a:blip r:embed="rId2"/>
          <a:stretch>
            <a:fillRect/>
          </a:stretch>
        </p:blipFill>
        <p:spPr>
          <a:xfrm>
            <a:off x="1845578" y="540255"/>
            <a:ext cx="3534807" cy="2926603"/>
          </a:xfrm>
          <a:prstGeom prst="rect">
            <a:avLst/>
          </a:prstGeom>
        </p:spPr>
      </p:pic>
      <p:pic>
        <p:nvPicPr>
          <p:cNvPr id="5" name="Picture 4">
            <a:extLst>
              <a:ext uri="{FF2B5EF4-FFF2-40B4-BE49-F238E27FC236}">
                <a16:creationId xmlns:a16="http://schemas.microsoft.com/office/drawing/2014/main" id="{529C3474-59E0-41DD-A060-BAA196CDB638}"/>
              </a:ext>
            </a:extLst>
          </p:cNvPr>
          <p:cNvPicPr>
            <a:picLocks noChangeAspect="1"/>
          </p:cNvPicPr>
          <p:nvPr/>
        </p:nvPicPr>
        <p:blipFill>
          <a:blip r:embed="rId3"/>
          <a:stretch>
            <a:fillRect/>
          </a:stretch>
        </p:blipFill>
        <p:spPr>
          <a:xfrm>
            <a:off x="5655738" y="540255"/>
            <a:ext cx="3578684" cy="2888745"/>
          </a:xfrm>
          <a:prstGeom prst="rect">
            <a:avLst/>
          </a:prstGeom>
        </p:spPr>
      </p:pic>
    </p:spTree>
    <p:extLst>
      <p:ext uri="{BB962C8B-B14F-4D97-AF65-F5344CB8AC3E}">
        <p14:creationId xmlns:p14="http://schemas.microsoft.com/office/powerpoint/2010/main" val="285715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3E2AC-3BBB-4E9C-979B-9C8E05AAC793}"/>
              </a:ext>
            </a:extLst>
          </p:cNvPr>
          <p:cNvSpPr txBox="1"/>
          <p:nvPr/>
        </p:nvSpPr>
        <p:spPr>
          <a:xfrm>
            <a:off x="3243204" y="2589670"/>
            <a:ext cx="5040675" cy="584775"/>
          </a:xfrm>
          <a:prstGeom prst="rect">
            <a:avLst/>
          </a:prstGeom>
          <a:noFill/>
        </p:spPr>
        <p:txBody>
          <a:bodyPr wrap="none" rtlCol="0">
            <a:spAutoFit/>
          </a:bodyPr>
          <a:lstStyle/>
          <a:p>
            <a:r>
              <a:rPr lang="en-US" sz="3200" dirty="0"/>
              <a:t>All Contacts for Each Variant</a:t>
            </a:r>
            <a:endParaRPr lang="LID4096" sz="3200" dirty="0"/>
          </a:p>
        </p:txBody>
      </p:sp>
    </p:spTree>
    <p:extLst>
      <p:ext uri="{BB962C8B-B14F-4D97-AF65-F5344CB8AC3E}">
        <p14:creationId xmlns:p14="http://schemas.microsoft.com/office/powerpoint/2010/main" val="231285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3CE962-7717-40C8-81F1-F2AE104A0942}"/>
              </a:ext>
            </a:extLst>
          </p:cNvPr>
          <p:cNvPicPr>
            <a:picLocks noChangeAspect="1"/>
          </p:cNvPicPr>
          <p:nvPr/>
        </p:nvPicPr>
        <p:blipFill>
          <a:blip r:embed="rId2"/>
          <a:stretch>
            <a:fillRect/>
          </a:stretch>
        </p:blipFill>
        <p:spPr>
          <a:xfrm>
            <a:off x="7943748" y="750712"/>
            <a:ext cx="2185068" cy="4748704"/>
          </a:xfrm>
          <a:prstGeom prst="rect">
            <a:avLst/>
          </a:prstGeom>
        </p:spPr>
      </p:pic>
      <p:pic>
        <p:nvPicPr>
          <p:cNvPr id="5" name="Picture 4">
            <a:extLst>
              <a:ext uri="{FF2B5EF4-FFF2-40B4-BE49-F238E27FC236}">
                <a16:creationId xmlns:a16="http://schemas.microsoft.com/office/drawing/2014/main" id="{BB2492A8-A484-48CB-9C6A-6A89EA47F919}"/>
              </a:ext>
            </a:extLst>
          </p:cNvPr>
          <p:cNvPicPr>
            <a:picLocks noChangeAspect="1"/>
          </p:cNvPicPr>
          <p:nvPr/>
        </p:nvPicPr>
        <p:blipFill>
          <a:blip r:embed="rId3"/>
          <a:stretch>
            <a:fillRect/>
          </a:stretch>
        </p:blipFill>
        <p:spPr>
          <a:xfrm>
            <a:off x="1060271" y="476382"/>
            <a:ext cx="6883477" cy="5905236"/>
          </a:xfrm>
          <a:prstGeom prst="rect">
            <a:avLst/>
          </a:prstGeom>
        </p:spPr>
      </p:pic>
    </p:spTree>
    <p:extLst>
      <p:ext uri="{BB962C8B-B14F-4D97-AF65-F5344CB8AC3E}">
        <p14:creationId xmlns:p14="http://schemas.microsoft.com/office/powerpoint/2010/main" val="2504839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2E4983-6FDF-4D2B-B203-0C044F45013E}"/>
              </a:ext>
            </a:extLst>
          </p:cNvPr>
          <p:cNvPicPr>
            <a:picLocks noChangeAspect="1"/>
          </p:cNvPicPr>
          <p:nvPr/>
        </p:nvPicPr>
        <p:blipFill>
          <a:blip r:embed="rId2"/>
          <a:stretch>
            <a:fillRect/>
          </a:stretch>
        </p:blipFill>
        <p:spPr>
          <a:xfrm>
            <a:off x="1059575" y="531626"/>
            <a:ext cx="6951910" cy="5956178"/>
          </a:xfrm>
          <a:prstGeom prst="rect">
            <a:avLst/>
          </a:prstGeom>
        </p:spPr>
      </p:pic>
      <p:pic>
        <p:nvPicPr>
          <p:cNvPr id="6" name="Picture 5">
            <a:extLst>
              <a:ext uri="{FF2B5EF4-FFF2-40B4-BE49-F238E27FC236}">
                <a16:creationId xmlns:a16="http://schemas.microsoft.com/office/drawing/2014/main" id="{1BE68875-1D41-4507-B310-33DF561B63A8}"/>
              </a:ext>
            </a:extLst>
          </p:cNvPr>
          <p:cNvPicPr>
            <a:picLocks noChangeAspect="1"/>
          </p:cNvPicPr>
          <p:nvPr/>
        </p:nvPicPr>
        <p:blipFill>
          <a:blip r:embed="rId3"/>
          <a:stretch>
            <a:fillRect/>
          </a:stretch>
        </p:blipFill>
        <p:spPr>
          <a:xfrm>
            <a:off x="7927596" y="825241"/>
            <a:ext cx="2378031" cy="4697265"/>
          </a:xfrm>
          <a:prstGeom prst="rect">
            <a:avLst/>
          </a:prstGeom>
        </p:spPr>
      </p:pic>
    </p:spTree>
    <p:extLst>
      <p:ext uri="{BB962C8B-B14F-4D97-AF65-F5344CB8AC3E}">
        <p14:creationId xmlns:p14="http://schemas.microsoft.com/office/powerpoint/2010/main" val="155798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DD4A0C-8B19-4444-A851-64B6752A0E95}"/>
              </a:ext>
            </a:extLst>
          </p:cNvPr>
          <p:cNvPicPr>
            <a:picLocks noChangeAspect="1"/>
          </p:cNvPicPr>
          <p:nvPr/>
        </p:nvPicPr>
        <p:blipFill>
          <a:blip r:embed="rId2"/>
          <a:stretch>
            <a:fillRect/>
          </a:stretch>
        </p:blipFill>
        <p:spPr>
          <a:xfrm>
            <a:off x="835520" y="604518"/>
            <a:ext cx="6449783" cy="5363737"/>
          </a:xfrm>
          <a:prstGeom prst="rect">
            <a:avLst/>
          </a:prstGeom>
        </p:spPr>
      </p:pic>
      <p:pic>
        <p:nvPicPr>
          <p:cNvPr id="6" name="Picture 5">
            <a:extLst>
              <a:ext uri="{FF2B5EF4-FFF2-40B4-BE49-F238E27FC236}">
                <a16:creationId xmlns:a16="http://schemas.microsoft.com/office/drawing/2014/main" id="{6F9B3E85-C595-4587-9A04-9DCB0403C1AB}"/>
              </a:ext>
            </a:extLst>
          </p:cNvPr>
          <p:cNvPicPr>
            <a:picLocks noChangeAspect="1"/>
          </p:cNvPicPr>
          <p:nvPr/>
        </p:nvPicPr>
        <p:blipFill>
          <a:blip r:embed="rId3"/>
          <a:stretch>
            <a:fillRect/>
          </a:stretch>
        </p:blipFill>
        <p:spPr>
          <a:xfrm>
            <a:off x="7961069" y="604518"/>
            <a:ext cx="2347768" cy="4900612"/>
          </a:xfrm>
          <a:prstGeom prst="rect">
            <a:avLst/>
          </a:prstGeom>
        </p:spPr>
      </p:pic>
    </p:spTree>
    <p:extLst>
      <p:ext uri="{BB962C8B-B14F-4D97-AF65-F5344CB8AC3E}">
        <p14:creationId xmlns:p14="http://schemas.microsoft.com/office/powerpoint/2010/main" val="86494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DD350A-1E8F-4212-9566-1F374A8C80FF}"/>
              </a:ext>
            </a:extLst>
          </p:cNvPr>
          <p:cNvPicPr>
            <a:picLocks noChangeAspect="1"/>
          </p:cNvPicPr>
          <p:nvPr/>
        </p:nvPicPr>
        <p:blipFill>
          <a:blip r:embed="rId2"/>
          <a:stretch>
            <a:fillRect/>
          </a:stretch>
        </p:blipFill>
        <p:spPr>
          <a:xfrm>
            <a:off x="8224679" y="613316"/>
            <a:ext cx="2416107" cy="5285678"/>
          </a:xfrm>
          <a:prstGeom prst="rect">
            <a:avLst/>
          </a:prstGeom>
        </p:spPr>
      </p:pic>
      <p:pic>
        <p:nvPicPr>
          <p:cNvPr id="5" name="Picture 4">
            <a:extLst>
              <a:ext uri="{FF2B5EF4-FFF2-40B4-BE49-F238E27FC236}">
                <a16:creationId xmlns:a16="http://schemas.microsoft.com/office/drawing/2014/main" id="{2DE0169B-11D7-4E12-AD12-0398E8FD7317}"/>
              </a:ext>
            </a:extLst>
          </p:cNvPr>
          <p:cNvPicPr>
            <a:picLocks noChangeAspect="1"/>
          </p:cNvPicPr>
          <p:nvPr/>
        </p:nvPicPr>
        <p:blipFill>
          <a:blip r:embed="rId3"/>
          <a:stretch>
            <a:fillRect/>
          </a:stretch>
        </p:blipFill>
        <p:spPr>
          <a:xfrm>
            <a:off x="936589" y="613316"/>
            <a:ext cx="6846896" cy="5731727"/>
          </a:xfrm>
          <a:prstGeom prst="rect">
            <a:avLst/>
          </a:prstGeom>
        </p:spPr>
      </p:pic>
    </p:spTree>
    <p:extLst>
      <p:ext uri="{BB962C8B-B14F-4D97-AF65-F5344CB8AC3E}">
        <p14:creationId xmlns:p14="http://schemas.microsoft.com/office/powerpoint/2010/main" val="209325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A8092D-8A9A-4DC1-9C0B-D46271094799}"/>
              </a:ext>
            </a:extLst>
          </p:cNvPr>
          <p:cNvPicPr>
            <a:picLocks noChangeAspect="1"/>
          </p:cNvPicPr>
          <p:nvPr/>
        </p:nvPicPr>
        <p:blipFill>
          <a:blip r:embed="rId2"/>
          <a:stretch>
            <a:fillRect/>
          </a:stretch>
        </p:blipFill>
        <p:spPr>
          <a:xfrm>
            <a:off x="7837063" y="441023"/>
            <a:ext cx="2376519" cy="5352586"/>
          </a:xfrm>
          <a:prstGeom prst="rect">
            <a:avLst/>
          </a:prstGeom>
        </p:spPr>
      </p:pic>
      <p:pic>
        <p:nvPicPr>
          <p:cNvPr id="4" name="Picture 3">
            <a:extLst>
              <a:ext uri="{FF2B5EF4-FFF2-40B4-BE49-F238E27FC236}">
                <a16:creationId xmlns:a16="http://schemas.microsoft.com/office/drawing/2014/main" id="{62FEEDB3-49B9-42D7-B81F-E74FECF107A2}"/>
              </a:ext>
            </a:extLst>
          </p:cNvPr>
          <p:cNvPicPr>
            <a:picLocks noChangeAspect="1"/>
          </p:cNvPicPr>
          <p:nvPr/>
        </p:nvPicPr>
        <p:blipFill>
          <a:blip r:embed="rId3"/>
          <a:stretch>
            <a:fillRect/>
          </a:stretch>
        </p:blipFill>
        <p:spPr>
          <a:xfrm>
            <a:off x="1411891" y="842572"/>
            <a:ext cx="6202148" cy="5172855"/>
          </a:xfrm>
          <a:prstGeom prst="rect">
            <a:avLst/>
          </a:prstGeom>
        </p:spPr>
      </p:pic>
    </p:spTree>
    <p:extLst>
      <p:ext uri="{BB962C8B-B14F-4D97-AF65-F5344CB8AC3E}">
        <p14:creationId xmlns:p14="http://schemas.microsoft.com/office/powerpoint/2010/main" val="40011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A7800-12F2-4980-8D71-EDF2B271ED4E}"/>
              </a:ext>
            </a:extLst>
          </p:cNvPr>
          <p:cNvPicPr>
            <a:picLocks noChangeAspect="1"/>
          </p:cNvPicPr>
          <p:nvPr/>
        </p:nvPicPr>
        <p:blipFill>
          <a:blip r:embed="rId2"/>
          <a:stretch>
            <a:fillRect/>
          </a:stretch>
        </p:blipFill>
        <p:spPr>
          <a:xfrm>
            <a:off x="123038" y="1160206"/>
            <a:ext cx="11945923" cy="3522200"/>
          </a:xfrm>
          <a:prstGeom prst="rect">
            <a:avLst/>
          </a:prstGeom>
        </p:spPr>
      </p:pic>
      <p:sp>
        <p:nvSpPr>
          <p:cNvPr id="4" name="TextBox 3">
            <a:extLst>
              <a:ext uri="{FF2B5EF4-FFF2-40B4-BE49-F238E27FC236}">
                <a16:creationId xmlns:a16="http://schemas.microsoft.com/office/drawing/2014/main" id="{F435CC9E-230F-4EA3-BFF6-E81EF6CE06C3}"/>
              </a:ext>
            </a:extLst>
          </p:cNvPr>
          <p:cNvSpPr txBox="1"/>
          <p:nvPr/>
        </p:nvSpPr>
        <p:spPr>
          <a:xfrm>
            <a:off x="3001146" y="394139"/>
            <a:ext cx="6189708" cy="584775"/>
          </a:xfrm>
          <a:prstGeom prst="rect">
            <a:avLst/>
          </a:prstGeom>
          <a:noFill/>
        </p:spPr>
        <p:txBody>
          <a:bodyPr wrap="none" rtlCol="0">
            <a:spAutoFit/>
          </a:bodyPr>
          <a:lstStyle/>
          <a:p>
            <a:r>
              <a:rPr lang="en-US" sz="3200" dirty="0"/>
              <a:t>Carey’s Results On Contact Residues</a:t>
            </a:r>
            <a:endParaRPr lang="LID4096" sz="3200" dirty="0"/>
          </a:p>
        </p:txBody>
      </p:sp>
      <p:sp>
        <p:nvSpPr>
          <p:cNvPr id="5" name="TextBox 4">
            <a:extLst>
              <a:ext uri="{FF2B5EF4-FFF2-40B4-BE49-F238E27FC236}">
                <a16:creationId xmlns:a16="http://schemas.microsoft.com/office/drawing/2014/main" id="{129FE43F-869A-4C83-9666-775084382445}"/>
              </a:ext>
            </a:extLst>
          </p:cNvPr>
          <p:cNvSpPr txBox="1"/>
          <p:nvPr/>
        </p:nvSpPr>
        <p:spPr>
          <a:xfrm>
            <a:off x="1024170" y="4682406"/>
            <a:ext cx="10519082" cy="1465722"/>
          </a:xfrm>
          <a:prstGeom prst="rect">
            <a:avLst/>
          </a:prstGeom>
          <a:noFill/>
        </p:spPr>
        <p:txBody>
          <a:bodyPr wrap="square">
            <a:spAutoFit/>
          </a:bodyPr>
          <a:lstStyle/>
          <a:p>
            <a:pPr marL="0" marR="0">
              <a:lnSpc>
                <a:spcPct val="107000"/>
              </a:lnSpc>
              <a:spcBef>
                <a:spcPts val="0"/>
              </a:spcBef>
              <a:spcAft>
                <a:spcPts val="0"/>
              </a:spcAft>
            </a:pPr>
            <a:r>
              <a:rPr lang="pt-BR" sz="1200" b="1"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Mutations in RBD:</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Alpha (1)</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                  N501Y</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Beta (3):      </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              K417N, E484K, N501Y</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Gamma (3):</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               K417T, E484K, N501Y</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Delta (2):</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                   L452R, T478K</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Omicron BA.1 (15):   </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G339D, S371L, S373P, S375F, K417N, N440K, G446S, S477N, T478K, E484A, Q493R, G496S, Q498R, N501Y, Y505H</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pt-BR" sz="1200" dirty="0">
                <a:solidFill>
                  <a:srgbClr val="0000FF"/>
                </a:solidFill>
                <a:effectLst/>
                <a:latin typeface="Arial" panose="020B0604020202020204" pitchFamily="34" charset="0"/>
                <a:ea typeface="DengXian" panose="02010600030101010101" pitchFamily="2" charset="-122"/>
                <a:cs typeface="Times New Roman" panose="02020603050405020304" pitchFamily="18" charset="0"/>
              </a:rPr>
              <a:t>Omicron BA.2 (16):   </a:t>
            </a:r>
            <a:r>
              <a:rPr lang="pt-BR" sz="1200" dirty="0">
                <a:solidFill>
                  <a:srgbClr val="000000"/>
                </a:solidFill>
                <a:effectLst/>
                <a:latin typeface="Arial" panose="020B0604020202020204" pitchFamily="34" charset="0"/>
                <a:ea typeface="DengXian" panose="02010600030101010101" pitchFamily="2" charset="-122"/>
                <a:cs typeface="Times New Roman" panose="02020603050405020304" pitchFamily="18" charset="0"/>
              </a:rPr>
              <a:t>G339D, S371L, S373P, S375F, T376A, D405N, R408S, K417N, N440K, S477N, T478K, E484A, Q493R, Q498R, N501Y, Y505H </a:t>
            </a:r>
            <a:endParaRPr lang="pt-BR" sz="12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164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20881-68A5-4101-A110-472AB7E34E3B}"/>
              </a:ext>
            </a:extLst>
          </p:cNvPr>
          <p:cNvSpPr txBox="1"/>
          <p:nvPr/>
        </p:nvSpPr>
        <p:spPr>
          <a:xfrm>
            <a:off x="2023696" y="199665"/>
            <a:ext cx="5399235" cy="584775"/>
          </a:xfrm>
          <a:prstGeom prst="rect">
            <a:avLst/>
          </a:prstGeom>
          <a:noFill/>
        </p:spPr>
        <p:txBody>
          <a:bodyPr wrap="none" rtlCol="0">
            <a:spAutoFit/>
          </a:bodyPr>
          <a:lstStyle/>
          <a:p>
            <a:r>
              <a:rPr lang="en-US" sz="3200" dirty="0"/>
              <a:t>Comparing WT 6M0J and 6LZG </a:t>
            </a:r>
            <a:endParaRPr lang="LID4096" sz="3200" dirty="0"/>
          </a:p>
        </p:txBody>
      </p:sp>
      <p:sp>
        <p:nvSpPr>
          <p:cNvPr id="5" name="TextBox 4">
            <a:extLst>
              <a:ext uri="{FF2B5EF4-FFF2-40B4-BE49-F238E27FC236}">
                <a16:creationId xmlns:a16="http://schemas.microsoft.com/office/drawing/2014/main" id="{826BD16A-1304-46C8-B570-CC6C09ADC322}"/>
              </a:ext>
            </a:extLst>
          </p:cNvPr>
          <p:cNvSpPr txBox="1"/>
          <p:nvPr/>
        </p:nvSpPr>
        <p:spPr>
          <a:xfrm>
            <a:off x="341746" y="836001"/>
            <a:ext cx="7149877" cy="923330"/>
          </a:xfrm>
          <a:prstGeom prst="rect">
            <a:avLst/>
          </a:prstGeom>
          <a:noFill/>
        </p:spPr>
        <p:txBody>
          <a:bodyPr wrap="square">
            <a:spAutoFit/>
          </a:bodyPr>
          <a:lstStyle/>
          <a:p>
            <a:pPr algn="l"/>
            <a:r>
              <a:rPr lang="en-US" b="1" i="0" dirty="0">
                <a:solidFill>
                  <a:srgbClr val="333333"/>
                </a:solidFill>
                <a:effectLst/>
                <a:latin typeface="Helvetica Neue"/>
              </a:rPr>
              <a:t>6M0J: 319-541</a:t>
            </a:r>
          </a:p>
          <a:p>
            <a:pPr algn="l"/>
            <a:r>
              <a:rPr lang="en-US" b="0" i="0" dirty="0">
                <a:solidFill>
                  <a:srgbClr val="0000FF"/>
                </a:solidFill>
                <a:effectLst/>
                <a:latin typeface="Helvetica Neue"/>
              </a:rPr>
              <a:t>Crystal structure of SARS-CoV-2 spike receptor-binding domain bound with ACE2</a:t>
            </a:r>
          </a:p>
        </p:txBody>
      </p:sp>
      <p:sp>
        <p:nvSpPr>
          <p:cNvPr id="6" name="TextBox 5">
            <a:extLst>
              <a:ext uri="{FF2B5EF4-FFF2-40B4-BE49-F238E27FC236}">
                <a16:creationId xmlns:a16="http://schemas.microsoft.com/office/drawing/2014/main" id="{AE6DAA80-6C7C-4E3D-9D54-1B1D2A529D02}"/>
              </a:ext>
            </a:extLst>
          </p:cNvPr>
          <p:cNvSpPr txBox="1"/>
          <p:nvPr/>
        </p:nvSpPr>
        <p:spPr>
          <a:xfrm>
            <a:off x="341745" y="2974781"/>
            <a:ext cx="9088581" cy="369332"/>
          </a:xfrm>
          <a:prstGeom prst="rect">
            <a:avLst/>
          </a:prstGeom>
          <a:noFill/>
        </p:spPr>
        <p:txBody>
          <a:bodyPr wrap="square">
            <a:spAutoFit/>
          </a:bodyPr>
          <a:lstStyle/>
          <a:p>
            <a:pPr algn="l"/>
            <a:r>
              <a:rPr lang="en-US" b="1" i="0" dirty="0">
                <a:solidFill>
                  <a:srgbClr val="333333"/>
                </a:solidFill>
                <a:effectLst/>
                <a:latin typeface="Helvetica Neue"/>
              </a:rPr>
              <a:t>6LZG: 319-527 </a:t>
            </a:r>
          </a:p>
        </p:txBody>
      </p:sp>
      <p:sp>
        <p:nvSpPr>
          <p:cNvPr id="7" name="TextBox 6">
            <a:extLst>
              <a:ext uri="{FF2B5EF4-FFF2-40B4-BE49-F238E27FC236}">
                <a16:creationId xmlns:a16="http://schemas.microsoft.com/office/drawing/2014/main" id="{51591319-6AC4-40BB-9C3D-9919AA2FFA9D}"/>
              </a:ext>
            </a:extLst>
          </p:cNvPr>
          <p:cNvSpPr txBox="1"/>
          <p:nvPr/>
        </p:nvSpPr>
        <p:spPr>
          <a:xfrm>
            <a:off x="305732" y="1649690"/>
            <a:ext cx="7185891" cy="1200329"/>
          </a:xfrm>
          <a:prstGeom prst="rect">
            <a:avLst/>
          </a:prstGeom>
          <a:noFill/>
        </p:spPr>
        <p:txBody>
          <a:bodyPr wrap="square">
            <a:spAutoFit/>
          </a:bodyPr>
          <a:lstStyle/>
          <a:p>
            <a:r>
              <a:rPr lang="en-US" dirty="0"/>
              <a:t>RVQPTESIVRFPNITNLCPFGEVFNATRFASVYAWNRKRISNCVADYSVLYNSASFSTFKCYGVSPTKLNDLCFTNVYADSFVIRGDEVRQIAPGQTGKIADYNYKLPDDFTGCVIAWNSNNLDSKVGGNYNYLYRLFRKSNLKPFERDISTEIYQAGSTPCNGVEGFNCYFPLQSYGFQPTNGVGYQPYRVVVLSFELLHAPATVCGP</a:t>
            </a:r>
            <a:r>
              <a:rPr lang="en-US" dirty="0">
                <a:solidFill>
                  <a:srgbClr val="FF0000"/>
                </a:solidFill>
              </a:rPr>
              <a:t>KKSTNLVKNKCVNF</a:t>
            </a:r>
            <a:r>
              <a:rPr lang="en-US" dirty="0"/>
              <a:t>HHHHHH</a:t>
            </a:r>
          </a:p>
        </p:txBody>
      </p:sp>
      <p:sp>
        <p:nvSpPr>
          <p:cNvPr id="9" name="TextBox 8">
            <a:extLst>
              <a:ext uri="{FF2B5EF4-FFF2-40B4-BE49-F238E27FC236}">
                <a16:creationId xmlns:a16="http://schemas.microsoft.com/office/drawing/2014/main" id="{1A756BC4-7A51-4809-A868-703674F9CEF9}"/>
              </a:ext>
            </a:extLst>
          </p:cNvPr>
          <p:cNvSpPr txBox="1"/>
          <p:nvPr/>
        </p:nvSpPr>
        <p:spPr>
          <a:xfrm>
            <a:off x="341745" y="3304201"/>
            <a:ext cx="7185890" cy="646331"/>
          </a:xfrm>
          <a:prstGeom prst="rect">
            <a:avLst/>
          </a:prstGeom>
          <a:noFill/>
        </p:spPr>
        <p:txBody>
          <a:bodyPr wrap="square">
            <a:spAutoFit/>
          </a:bodyPr>
          <a:lstStyle/>
          <a:p>
            <a:pPr algn="l"/>
            <a:r>
              <a:rPr lang="en-US" b="0" i="0" dirty="0">
                <a:solidFill>
                  <a:srgbClr val="0000FF"/>
                </a:solidFill>
                <a:effectLst/>
                <a:latin typeface="Helvetica Neue"/>
              </a:rPr>
              <a:t>Structure of novel coronavirus spike receptor-binding domain complexed with its receptor ACE2</a:t>
            </a:r>
          </a:p>
        </p:txBody>
      </p:sp>
      <p:sp>
        <p:nvSpPr>
          <p:cNvPr id="11" name="TextBox 10">
            <a:extLst>
              <a:ext uri="{FF2B5EF4-FFF2-40B4-BE49-F238E27FC236}">
                <a16:creationId xmlns:a16="http://schemas.microsoft.com/office/drawing/2014/main" id="{CFF66EE9-5925-488A-9210-033A1956924D}"/>
              </a:ext>
            </a:extLst>
          </p:cNvPr>
          <p:cNvSpPr txBox="1"/>
          <p:nvPr/>
        </p:nvSpPr>
        <p:spPr>
          <a:xfrm>
            <a:off x="341744" y="3904859"/>
            <a:ext cx="7185891" cy="1200329"/>
          </a:xfrm>
          <a:prstGeom prst="rect">
            <a:avLst/>
          </a:prstGeom>
          <a:noFill/>
        </p:spPr>
        <p:txBody>
          <a:bodyPr wrap="square">
            <a:spAutoFit/>
          </a:bodyPr>
          <a:lstStyle/>
          <a:p>
            <a:r>
              <a:rPr lang="en-US" dirty="0"/>
              <a:t>RVQPTESIVRFPNITNLCPFGEVFNATRFASVYAWNRKRISNCVADYSVLYNSASFSTFKCYGVSPTKLNDLCFTNVYADSFVIRGDEVRQIAPGQTGKIADYNYKLPDDFTGCVIAWNSNNLDSKVGGNYNYLYRLFRKSNLKPFERDISTEIYQAGSTPCNGVEGFNCYFPLQSYGFQPTNGVGYQPYRVVVLSFELLHAPATVCGP</a:t>
            </a:r>
          </a:p>
        </p:txBody>
      </p:sp>
      <p:sp>
        <p:nvSpPr>
          <p:cNvPr id="12" name="TextBox 11">
            <a:extLst>
              <a:ext uri="{FF2B5EF4-FFF2-40B4-BE49-F238E27FC236}">
                <a16:creationId xmlns:a16="http://schemas.microsoft.com/office/drawing/2014/main" id="{A751FBB1-C400-4E1F-919D-58B7271EA48B}"/>
              </a:ext>
            </a:extLst>
          </p:cNvPr>
          <p:cNvSpPr txBox="1"/>
          <p:nvPr/>
        </p:nvSpPr>
        <p:spPr>
          <a:xfrm>
            <a:off x="213370" y="5075460"/>
            <a:ext cx="11636886" cy="646331"/>
          </a:xfrm>
          <a:prstGeom prst="rect">
            <a:avLst/>
          </a:prstGeom>
          <a:noFill/>
        </p:spPr>
        <p:txBody>
          <a:bodyPr wrap="square">
            <a:spAutoFit/>
          </a:bodyPr>
          <a:lstStyle/>
          <a:p>
            <a:pPr marL="342900" indent="-342900" algn="l">
              <a:buAutoNum type="arabicParenR"/>
            </a:pPr>
            <a:r>
              <a:rPr lang="en-US" b="0" i="0" dirty="0">
                <a:solidFill>
                  <a:srgbClr val="00B0F0"/>
                </a:solidFill>
                <a:effectLst/>
                <a:latin typeface="Helvetica Neue"/>
              </a:rPr>
              <a:t>6LZG RBD sequence ends at 527 while 6M0J has the whole RBD sequence.</a:t>
            </a:r>
          </a:p>
          <a:p>
            <a:pPr marL="342900" indent="-342900" algn="l">
              <a:buAutoNum type="arabicParenR"/>
            </a:pPr>
            <a:r>
              <a:rPr lang="en-US" dirty="0">
                <a:solidFill>
                  <a:srgbClr val="00B0F0"/>
                </a:solidFill>
                <a:latin typeface="Helvetica Neue"/>
              </a:rPr>
              <a:t>6LZG has two more contacts, unfavorable Ala475-Thr27 and</a:t>
            </a:r>
            <a:r>
              <a:rPr lang="en-US" b="0" i="0" dirty="0">
                <a:solidFill>
                  <a:srgbClr val="00B0F0"/>
                </a:solidFill>
                <a:effectLst/>
                <a:latin typeface="Helvetica Neue"/>
              </a:rPr>
              <a:t> favorable Asn487-Gln24.</a:t>
            </a:r>
          </a:p>
        </p:txBody>
      </p:sp>
      <p:pic>
        <p:nvPicPr>
          <p:cNvPr id="14" name="Picture 13">
            <a:extLst>
              <a:ext uri="{FF2B5EF4-FFF2-40B4-BE49-F238E27FC236}">
                <a16:creationId xmlns:a16="http://schemas.microsoft.com/office/drawing/2014/main" id="{F31EC099-5749-41BB-BC03-71C930DDB75E}"/>
              </a:ext>
            </a:extLst>
          </p:cNvPr>
          <p:cNvPicPr>
            <a:picLocks noChangeAspect="1"/>
          </p:cNvPicPr>
          <p:nvPr/>
        </p:nvPicPr>
        <p:blipFill>
          <a:blip r:embed="rId2"/>
          <a:stretch>
            <a:fillRect/>
          </a:stretch>
        </p:blipFill>
        <p:spPr>
          <a:xfrm>
            <a:off x="7876923" y="429743"/>
            <a:ext cx="3869133" cy="4572612"/>
          </a:xfrm>
          <a:prstGeom prst="rect">
            <a:avLst/>
          </a:prstGeom>
        </p:spPr>
      </p:pic>
      <p:sp>
        <p:nvSpPr>
          <p:cNvPr id="10" name="TextBox 9">
            <a:extLst>
              <a:ext uri="{FF2B5EF4-FFF2-40B4-BE49-F238E27FC236}">
                <a16:creationId xmlns:a16="http://schemas.microsoft.com/office/drawing/2014/main" id="{82C47D61-6EA9-4173-AF0F-C61E723BB0E3}"/>
              </a:ext>
            </a:extLst>
          </p:cNvPr>
          <p:cNvSpPr txBox="1"/>
          <p:nvPr/>
        </p:nvSpPr>
        <p:spPr>
          <a:xfrm>
            <a:off x="1608443" y="5816044"/>
            <a:ext cx="9867696" cy="769441"/>
          </a:xfrm>
          <a:prstGeom prst="rect">
            <a:avLst/>
          </a:prstGeom>
          <a:noFill/>
        </p:spPr>
        <p:txBody>
          <a:bodyPr wrap="square" rtlCol="0">
            <a:spAutoFit/>
          </a:bodyPr>
          <a:lstStyle/>
          <a:p>
            <a:r>
              <a:rPr lang="en-US" sz="2200" dirty="0"/>
              <a:t>In the literature, some people uses 6M0J and some use 6LZG.  </a:t>
            </a:r>
          </a:p>
          <a:p>
            <a:r>
              <a:rPr lang="en-US" sz="2200" dirty="0"/>
              <a:t>Since 6M0J has a complete RBD sequence, we use 6M0J to compare with variants.</a:t>
            </a:r>
            <a:endParaRPr lang="LID4096" sz="2200" dirty="0"/>
          </a:p>
        </p:txBody>
      </p:sp>
    </p:spTree>
    <p:extLst>
      <p:ext uri="{BB962C8B-B14F-4D97-AF65-F5344CB8AC3E}">
        <p14:creationId xmlns:p14="http://schemas.microsoft.com/office/powerpoint/2010/main" val="86443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DF3467-0A6D-49E4-9D19-78B48EC6E460}"/>
              </a:ext>
            </a:extLst>
          </p:cNvPr>
          <p:cNvPicPr>
            <a:picLocks noChangeAspect="1"/>
          </p:cNvPicPr>
          <p:nvPr/>
        </p:nvPicPr>
        <p:blipFill>
          <a:blip r:embed="rId2"/>
          <a:stretch>
            <a:fillRect/>
          </a:stretch>
        </p:blipFill>
        <p:spPr>
          <a:xfrm>
            <a:off x="528233" y="1124106"/>
            <a:ext cx="1765857" cy="3836534"/>
          </a:xfrm>
          <a:prstGeom prst="rect">
            <a:avLst/>
          </a:prstGeom>
        </p:spPr>
      </p:pic>
      <p:sp>
        <p:nvSpPr>
          <p:cNvPr id="9" name="TextBox 8">
            <a:extLst>
              <a:ext uri="{FF2B5EF4-FFF2-40B4-BE49-F238E27FC236}">
                <a16:creationId xmlns:a16="http://schemas.microsoft.com/office/drawing/2014/main" id="{5B07994B-8CA3-40D9-8729-52F14D74B2AB}"/>
              </a:ext>
            </a:extLst>
          </p:cNvPr>
          <p:cNvSpPr txBox="1"/>
          <p:nvPr/>
        </p:nvSpPr>
        <p:spPr>
          <a:xfrm>
            <a:off x="4042597" y="679184"/>
            <a:ext cx="1027845" cy="553998"/>
          </a:xfrm>
          <a:prstGeom prst="rect">
            <a:avLst/>
          </a:prstGeom>
          <a:noFill/>
        </p:spPr>
        <p:txBody>
          <a:bodyPr wrap="none" rtlCol="0">
            <a:spAutoFit/>
          </a:bodyPr>
          <a:lstStyle/>
          <a:p>
            <a:r>
              <a:rPr lang="en-US" sz="3000" dirty="0"/>
              <a:t>6M0J</a:t>
            </a:r>
            <a:endParaRPr lang="LID4096" sz="3000" dirty="0"/>
          </a:p>
        </p:txBody>
      </p:sp>
      <p:pic>
        <p:nvPicPr>
          <p:cNvPr id="5" name="Picture 4">
            <a:extLst>
              <a:ext uri="{FF2B5EF4-FFF2-40B4-BE49-F238E27FC236}">
                <a16:creationId xmlns:a16="http://schemas.microsoft.com/office/drawing/2014/main" id="{836D3E88-5726-43E6-A438-DCE6CB31FA63}"/>
              </a:ext>
            </a:extLst>
          </p:cNvPr>
          <p:cNvPicPr>
            <a:picLocks noChangeAspect="1"/>
          </p:cNvPicPr>
          <p:nvPr/>
        </p:nvPicPr>
        <p:blipFill>
          <a:blip r:embed="rId3"/>
          <a:stretch>
            <a:fillRect/>
          </a:stretch>
        </p:blipFill>
        <p:spPr>
          <a:xfrm>
            <a:off x="6308848" y="1409318"/>
            <a:ext cx="3648884" cy="3057002"/>
          </a:xfrm>
          <a:prstGeom prst="rect">
            <a:avLst/>
          </a:prstGeom>
        </p:spPr>
      </p:pic>
      <p:pic>
        <p:nvPicPr>
          <p:cNvPr id="6" name="Picture 5">
            <a:extLst>
              <a:ext uri="{FF2B5EF4-FFF2-40B4-BE49-F238E27FC236}">
                <a16:creationId xmlns:a16="http://schemas.microsoft.com/office/drawing/2014/main" id="{FB17F6D6-102F-4A51-A74D-C2A496338D7B}"/>
              </a:ext>
            </a:extLst>
          </p:cNvPr>
          <p:cNvPicPr>
            <a:picLocks noChangeAspect="1"/>
          </p:cNvPicPr>
          <p:nvPr/>
        </p:nvPicPr>
        <p:blipFill>
          <a:blip r:embed="rId4"/>
          <a:stretch>
            <a:fillRect/>
          </a:stretch>
        </p:blipFill>
        <p:spPr>
          <a:xfrm>
            <a:off x="10123207" y="707051"/>
            <a:ext cx="1624449" cy="3561147"/>
          </a:xfrm>
          <a:prstGeom prst="rect">
            <a:avLst/>
          </a:prstGeom>
        </p:spPr>
      </p:pic>
      <p:sp>
        <p:nvSpPr>
          <p:cNvPr id="7" name="TextBox 6">
            <a:extLst>
              <a:ext uri="{FF2B5EF4-FFF2-40B4-BE49-F238E27FC236}">
                <a16:creationId xmlns:a16="http://schemas.microsoft.com/office/drawing/2014/main" id="{1EEADAED-8323-4739-95AB-A791FA22472E}"/>
              </a:ext>
            </a:extLst>
          </p:cNvPr>
          <p:cNvSpPr txBox="1"/>
          <p:nvPr/>
        </p:nvSpPr>
        <p:spPr>
          <a:xfrm>
            <a:off x="7846795" y="662568"/>
            <a:ext cx="959237" cy="553998"/>
          </a:xfrm>
          <a:prstGeom prst="rect">
            <a:avLst/>
          </a:prstGeom>
          <a:noFill/>
        </p:spPr>
        <p:txBody>
          <a:bodyPr wrap="none" rtlCol="0">
            <a:spAutoFit/>
          </a:bodyPr>
          <a:lstStyle/>
          <a:p>
            <a:r>
              <a:rPr lang="en-US" sz="3000" dirty="0"/>
              <a:t>6LZG</a:t>
            </a:r>
            <a:endParaRPr lang="LID4096" sz="3000" dirty="0"/>
          </a:p>
        </p:txBody>
      </p:sp>
      <p:sp>
        <p:nvSpPr>
          <p:cNvPr id="10" name="TextBox 9">
            <a:extLst>
              <a:ext uri="{FF2B5EF4-FFF2-40B4-BE49-F238E27FC236}">
                <a16:creationId xmlns:a16="http://schemas.microsoft.com/office/drawing/2014/main" id="{D1558600-6C54-4807-98FB-520D90DADB75}"/>
              </a:ext>
            </a:extLst>
          </p:cNvPr>
          <p:cNvSpPr txBox="1"/>
          <p:nvPr/>
        </p:nvSpPr>
        <p:spPr>
          <a:xfrm>
            <a:off x="4042597" y="670795"/>
            <a:ext cx="1027845" cy="553998"/>
          </a:xfrm>
          <a:prstGeom prst="rect">
            <a:avLst/>
          </a:prstGeom>
          <a:noFill/>
        </p:spPr>
        <p:txBody>
          <a:bodyPr wrap="none" rtlCol="0">
            <a:spAutoFit/>
          </a:bodyPr>
          <a:lstStyle/>
          <a:p>
            <a:r>
              <a:rPr lang="en-US" sz="3000" dirty="0"/>
              <a:t>6M0J</a:t>
            </a:r>
            <a:endParaRPr lang="LID4096" sz="3000" dirty="0"/>
          </a:p>
        </p:txBody>
      </p:sp>
      <p:sp>
        <p:nvSpPr>
          <p:cNvPr id="2" name="Rectangle 1">
            <a:extLst>
              <a:ext uri="{FF2B5EF4-FFF2-40B4-BE49-F238E27FC236}">
                <a16:creationId xmlns:a16="http://schemas.microsoft.com/office/drawing/2014/main" id="{E6E4C7D5-4FC8-4579-B88E-4134616C5244}"/>
              </a:ext>
            </a:extLst>
          </p:cNvPr>
          <p:cNvSpPr/>
          <p:nvPr/>
        </p:nvSpPr>
        <p:spPr>
          <a:xfrm>
            <a:off x="10123206" y="912851"/>
            <a:ext cx="1624449" cy="20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F09EC799-2748-4B1C-95FF-8D1EEC4227E8}"/>
              </a:ext>
            </a:extLst>
          </p:cNvPr>
          <p:cNvSpPr/>
          <p:nvPr/>
        </p:nvSpPr>
        <p:spPr>
          <a:xfrm>
            <a:off x="10178069" y="1517751"/>
            <a:ext cx="1624449" cy="2097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13" name="Picture 12">
            <a:extLst>
              <a:ext uri="{FF2B5EF4-FFF2-40B4-BE49-F238E27FC236}">
                <a16:creationId xmlns:a16="http://schemas.microsoft.com/office/drawing/2014/main" id="{3640298D-AB37-4B65-9A07-111E8C8749AA}"/>
              </a:ext>
            </a:extLst>
          </p:cNvPr>
          <p:cNvPicPr>
            <a:picLocks noChangeAspect="1"/>
          </p:cNvPicPr>
          <p:nvPr/>
        </p:nvPicPr>
        <p:blipFill>
          <a:blip r:embed="rId5"/>
          <a:stretch>
            <a:fillRect/>
          </a:stretch>
        </p:blipFill>
        <p:spPr>
          <a:xfrm>
            <a:off x="2459565" y="1358752"/>
            <a:ext cx="3648884" cy="3139837"/>
          </a:xfrm>
          <a:prstGeom prst="rect">
            <a:avLst/>
          </a:prstGeom>
        </p:spPr>
      </p:pic>
      <p:sp>
        <p:nvSpPr>
          <p:cNvPr id="11" name="TextBox 10">
            <a:extLst>
              <a:ext uri="{FF2B5EF4-FFF2-40B4-BE49-F238E27FC236}">
                <a16:creationId xmlns:a16="http://schemas.microsoft.com/office/drawing/2014/main" id="{F9A60040-DF46-4C82-B007-F5B9E39F9634}"/>
              </a:ext>
            </a:extLst>
          </p:cNvPr>
          <p:cNvSpPr txBox="1"/>
          <p:nvPr/>
        </p:nvSpPr>
        <p:spPr>
          <a:xfrm>
            <a:off x="2528731" y="4953854"/>
            <a:ext cx="9408803" cy="646331"/>
          </a:xfrm>
          <a:prstGeom prst="rect">
            <a:avLst/>
          </a:prstGeom>
          <a:noFill/>
        </p:spPr>
        <p:txBody>
          <a:bodyPr wrap="square">
            <a:spAutoFit/>
          </a:bodyPr>
          <a:lstStyle/>
          <a:p>
            <a:pPr marL="342900" indent="-342900" algn="l">
              <a:buAutoNum type="arabicParenR"/>
            </a:pPr>
            <a:r>
              <a:rPr lang="en-US" b="0" i="0" dirty="0">
                <a:solidFill>
                  <a:srgbClr val="00B0F0"/>
                </a:solidFill>
                <a:effectLst/>
                <a:latin typeface="Helvetica Neue"/>
              </a:rPr>
              <a:t>6LZG RBD sequence ends at 527 while 6M0J has the whole RBD sequence.</a:t>
            </a:r>
          </a:p>
          <a:p>
            <a:pPr marL="342900" indent="-342900" algn="l">
              <a:buAutoNum type="arabicParenR"/>
            </a:pPr>
            <a:r>
              <a:rPr lang="en-US" dirty="0">
                <a:solidFill>
                  <a:srgbClr val="00B0F0"/>
                </a:solidFill>
                <a:latin typeface="Helvetica Neue"/>
              </a:rPr>
              <a:t>6LZG has two more contacts, unfavorable Ala475-Thr27 and</a:t>
            </a:r>
            <a:r>
              <a:rPr lang="en-US" b="0" i="0" dirty="0">
                <a:solidFill>
                  <a:srgbClr val="00B0F0"/>
                </a:solidFill>
                <a:effectLst/>
                <a:latin typeface="Helvetica Neue"/>
              </a:rPr>
              <a:t> favorable Asn487-Gln24.</a:t>
            </a:r>
          </a:p>
        </p:txBody>
      </p:sp>
    </p:spTree>
    <p:extLst>
      <p:ext uri="{BB962C8B-B14F-4D97-AF65-F5344CB8AC3E}">
        <p14:creationId xmlns:p14="http://schemas.microsoft.com/office/powerpoint/2010/main" val="279208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A20881-68A5-4101-A110-472AB7E34E3B}"/>
              </a:ext>
            </a:extLst>
          </p:cNvPr>
          <p:cNvSpPr txBox="1"/>
          <p:nvPr/>
        </p:nvSpPr>
        <p:spPr>
          <a:xfrm>
            <a:off x="1227589" y="251321"/>
            <a:ext cx="9522910" cy="1077218"/>
          </a:xfrm>
          <a:prstGeom prst="rect">
            <a:avLst/>
          </a:prstGeom>
          <a:noFill/>
        </p:spPr>
        <p:txBody>
          <a:bodyPr wrap="square" rtlCol="0">
            <a:spAutoFit/>
          </a:bodyPr>
          <a:lstStyle/>
          <a:p>
            <a:pPr algn="ctr"/>
            <a:r>
              <a:rPr lang="en-US" sz="3200" dirty="0">
                <a:solidFill>
                  <a:srgbClr val="0000FF"/>
                </a:solidFill>
              </a:rPr>
              <a:t>Comparison of Contact Differences of WT (6M0J) with Variants of Concerns (VOCs) Based on Carey’s Table</a:t>
            </a:r>
            <a:endParaRPr lang="LID4096" sz="3200" dirty="0">
              <a:solidFill>
                <a:srgbClr val="0000FF"/>
              </a:solidFill>
            </a:endParaRPr>
          </a:p>
        </p:txBody>
      </p:sp>
      <p:sp>
        <p:nvSpPr>
          <p:cNvPr id="3" name="TextBox 2">
            <a:extLst>
              <a:ext uri="{FF2B5EF4-FFF2-40B4-BE49-F238E27FC236}">
                <a16:creationId xmlns:a16="http://schemas.microsoft.com/office/drawing/2014/main" id="{F9AC5D6F-3311-4E48-8266-925DFF1161F8}"/>
              </a:ext>
            </a:extLst>
          </p:cNvPr>
          <p:cNvSpPr txBox="1"/>
          <p:nvPr/>
        </p:nvSpPr>
        <p:spPr>
          <a:xfrm>
            <a:off x="2660735" y="1215455"/>
            <a:ext cx="8303676" cy="830997"/>
          </a:xfrm>
          <a:prstGeom prst="rect">
            <a:avLst/>
          </a:prstGeom>
          <a:noFill/>
        </p:spPr>
        <p:txBody>
          <a:bodyPr wrap="square" rtlCol="0">
            <a:spAutoFit/>
          </a:bodyPr>
          <a:lstStyle/>
          <a:p>
            <a:r>
              <a:rPr lang="en-US" sz="1600" dirty="0"/>
              <a:t>On each Plot: </a:t>
            </a:r>
            <a:r>
              <a:rPr lang="en-US" sz="1600" dirty="0">
                <a:solidFill>
                  <a:srgbClr val="00FF00"/>
                </a:solidFill>
              </a:rPr>
              <a:t>Green:</a:t>
            </a:r>
            <a:r>
              <a:rPr lang="en-US" sz="1600" dirty="0"/>
              <a:t> favorable. </a:t>
            </a:r>
            <a:r>
              <a:rPr lang="en-US" sz="1600" dirty="0">
                <a:solidFill>
                  <a:srgbClr val="FF0000"/>
                </a:solidFill>
              </a:rPr>
              <a:t>Red: </a:t>
            </a:r>
            <a:r>
              <a:rPr lang="en-US" sz="1600" dirty="0"/>
              <a:t>unfavorable. </a:t>
            </a:r>
          </a:p>
          <a:p>
            <a:r>
              <a:rPr lang="en-US" sz="1600" dirty="0"/>
              <a:t>Assignments of favorable and unfavorable interactions for each contact are listed in the excel file. </a:t>
            </a:r>
          </a:p>
          <a:p>
            <a:r>
              <a:rPr lang="en-US" sz="1600" dirty="0"/>
              <a:t>The shared contacts are removed for pairwise comparison.  </a:t>
            </a:r>
          </a:p>
        </p:txBody>
      </p:sp>
      <p:sp>
        <p:nvSpPr>
          <p:cNvPr id="5" name="TextBox 4">
            <a:extLst>
              <a:ext uri="{FF2B5EF4-FFF2-40B4-BE49-F238E27FC236}">
                <a16:creationId xmlns:a16="http://schemas.microsoft.com/office/drawing/2014/main" id="{95D482FC-DFD2-4067-91D0-83FCA158853F}"/>
              </a:ext>
            </a:extLst>
          </p:cNvPr>
          <p:cNvSpPr txBox="1"/>
          <p:nvPr/>
        </p:nvSpPr>
        <p:spPr>
          <a:xfrm>
            <a:off x="745215" y="2471977"/>
            <a:ext cx="6628707" cy="369332"/>
          </a:xfrm>
          <a:prstGeom prst="rect">
            <a:avLst/>
          </a:prstGeom>
          <a:noFill/>
        </p:spPr>
        <p:txBody>
          <a:bodyPr wrap="square" rtlCol="0">
            <a:spAutoFit/>
          </a:bodyPr>
          <a:lstStyle/>
          <a:p>
            <a:r>
              <a:rPr lang="en-US" b="1" dirty="0"/>
              <a:t>Calculation of net HI value (shown in the excel file): </a:t>
            </a:r>
          </a:p>
        </p:txBody>
      </p:sp>
      <p:sp>
        <p:nvSpPr>
          <p:cNvPr id="6" name="TextBox 5">
            <a:extLst>
              <a:ext uri="{FF2B5EF4-FFF2-40B4-BE49-F238E27FC236}">
                <a16:creationId xmlns:a16="http://schemas.microsoft.com/office/drawing/2014/main" id="{26EE9006-0E5E-485B-9C64-BAF3C9187DE8}"/>
              </a:ext>
            </a:extLst>
          </p:cNvPr>
          <p:cNvSpPr txBox="1"/>
          <p:nvPr/>
        </p:nvSpPr>
        <p:spPr>
          <a:xfrm>
            <a:off x="915206" y="2841309"/>
            <a:ext cx="8914633"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If the signs of HI values of two contact residues are the same for either favorable or unfavorable case, we add the two HI values together and then divided by the distance</a:t>
            </a:r>
          </a:p>
          <a:p>
            <a:pPr marL="285750" indent="-285750">
              <a:spcAft>
                <a:spcPts val="600"/>
              </a:spcAft>
              <a:buFont typeface="Arial" panose="020B0604020202020204" pitchFamily="34" charset="0"/>
              <a:buChar char="•"/>
            </a:pPr>
            <a:r>
              <a:rPr lang="en-US" sz="1600" dirty="0"/>
              <a:t>If the signs of two HI values are opposite, which happens some times for unfavorable case, we substrate the positive HI from the negative HI, and then divided by the distance.</a:t>
            </a:r>
          </a:p>
          <a:p>
            <a:pPr marL="285750" indent="-285750">
              <a:spcAft>
                <a:spcPts val="600"/>
              </a:spcAft>
              <a:buFont typeface="Arial" panose="020B0604020202020204" pitchFamily="34" charset="0"/>
              <a:buChar char="•"/>
            </a:pPr>
            <a:r>
              <a:rPr lang="en-US" sz="1600" dirty="0"/>
              <a:t>Then subtract the unfavorable value from the favorable value to get </a:t>
            </a:r>
            <a:r>
              <a:rPr lang="en-US" sz="1600" b="1" dirty="0"/>
              <a:t>net HI value</a:t>
            </a:r>
            <a:r>
              <a:rPr lang="en-US" sz="1600" dirty="0"/>
              <a:t>. </a:t>
            </a:r>
          </a:p>
          <a:p>
            <a:pPr marL="285750" indent="-285750">
              <a:spcAft>
                <a:spcPts val="600"/>
              </a:spcAft>
              <a:buFont typeface="Arial" panose="020B0604020202020204" pitchFamily="34" charset="0"/>
              <a:buChar char="•"/>
            </a:pPr>
            <a:r>
              <a:rPr lang="en-US" sz="1600" dirty="0"/>
              <a:t>If the net HI value is negative, it means the overall binding is favorable. The larger of the absolute value of the net HI, the stronger the binding is.</a:t>
            </a:r>
          </a:p>
          <a:p>
            <a:pPr marL="285750" indent="-285750">
              <a:spcAft>
                <a:spcPts val="600"/>
              </a:spcAft>
              <a:buFont typeface="Arial" panose="020B0604020202020204" pitchFamily="34" charset="0"/>
              <a:buChar char="•"/>
            </a:pPr>
            <a:r>
              <a:rPr lang="en-US" sz="1600" dirty="0"/>
              <a:t>If the net HI value is positive, it means the overall binding is unfavorable. The larger of the value of the net HI, the weaker of the binding is.   </a:t>
            </a:r>
          </a:p>
        </p:txBody>
      </p:sp>
    </p:spTree>
    <p:extLst>
      <p:ext uri="{BB962C8B-B14F-4D97-AF65-F5344CB8AC3E}">
        <p14:creationId xmlns:p14="http://schemas.microsoft.com/office/powerpoint/2010/main" val="150162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A4B10-3C01-4975-BCDC-5747ADD497F9}"/>
              </a:ext>
            </a:extLst>
          </p:cNvPr>
          <p:cNvSpPr txBox="1"/>
          <p:nvPr/>
        </p:nvSpPr>
        <p:spPr>
          <a:xfrm>
            <a:off x="163173" y="3625457"/>
            <a:ext cx="7044601" cy="461665"/>
          </a:xfrm>
          <a:prstGeom prst="rect">
            <a:avLst/>
          </a:prstGeom>
          <a:noFill/>
        </p:spPr>
        <p:txBody>
          <a:bodyPr wrap="square" rtlCol="0">
            <a:spAutoFit/>
          </a:bodyPr>
          <a:lstStyle/>
          <a:p>
            <a:r>
              <a:rPr lang="en-US" sz="2400" b="1" dirty="0"/>
              <a:t>Results: </a:t>
            </a:r>
          </a:p>
        </p:txBody>
      </p:sp>
      <p:sp>
        <p:nvSpPr>
          <p:cNvPr id="10" name="TextBox 9">
            <a:extLst>
              <a:ext uri="{FF2B5EF4-FFF2-40B4-BE49-F238E27FC236}">
                <a16:creationId xmlns:a16="http://schemas.microsoft.com/office/drawing/2014/main" id="{9A789F90-B566-431D-8C21-0E7C4148B1A1}"/>
              </a:ext>
            </a:extLst>
          </p:cNvPr>
          <p:cNvSpPr txBox="1"/>
          <p:nvPr/>
        </p:nvSpPr>
        <p:spPr>
          <a:xfrm>
            <a:off x="527762" y="4059919"/>
            <a:ext cx="11146078" cy="1384995"/>
          </a:xfrm>
          <a:prstGeom prst="rect">
            <a:avLst/>
          </a:prstGeom>
          <a:noFill/>
        </p:spPr>
        <p:txBody>
          <a:bodyPr wrap="square" rtlCol="0">
            <a:spAutoFit/>
          </a:bodyPr>
          <a:lstStyle/>
          <a:p>
            <a:pPr marL="342900" indent="-342900">
              <a:buAutoNum type="arabicParenR"/>
            </a:pPr>
            <a:r>
              <a:rPr lang="en-US" sz="1400" dirty="0"/>
              <a:t>The unfavorable contact Gly496-Asp38 (-0.4, -3.5) went away outside the </a:t>
            </a:r>
            <a:r>
              <a:rPr lang="en-US" sz="1400" dirty="0">
                <a:effectLst/>
                <a:ea typeface="DengXian" panose="02010600030101010101" pitchFamily="2" charset="-122"/>
              </a:rPr>
              <a:t>arbitrary 7 Angstrom cutoff</a:t>
            </a:r>
            <a:r>
              <a:rPr lang="en-US" sz="1400" dirty="0"/>
              <a:t> in Alpha variant.</a:t>
            </a:r>
          </a:p>
          <a:p>
            <a:pPr marL="342900" indent="-342900">
              <a:buAutoNum type="arabicParenR"/>
            </a:pPr>
            <a:r>
              <a:rPr lang="en-US" sz="1400" dirty="0"/>
              <a:t>A new contact with strong favorable interaction, Asn487-Gln 24 (-3.5, -3.5) emerged within the </a:t>
            </a:r>
            <a:r>
              <a:rPr lang="en-US" sz="1400" dirty="0">
                <a:effectLst/>
                <a:ea typeface="DengXian" panose="02010600030101010101" pitchFamily="2" charset="-122"/>
              </a:rPr>
              <a:t>arbitrary 7 Angstrom cutoff</a:t>
            </a:r>
            <a:r>
              <a:rPr lang="en-US" sz="1400" dirty="0"/>
              <a:t> in Alpha Variant.</a:t>
            </a:r>
          </a:p>
          <a:p>
            <a:pPr marL="342900" indent="-342900">
              <a:buFontTx/>
              <a:buAutoNum type="arabicParenR"/>
            </a:pPr>
            <a:r>
              <a:rPr lang="en-US" sz="1400" dirty="0"/>
              <a:t>N501Y mutation largely decreased the strength of strong favorable binding of AA501 on RBD to Lys353 on ACE2, from (-3.5, -3.9) to (-1.3, -3.9).</a:t>
            </a:r>
          </a:p>
          <a:p>
            <a:pPr marL="342900" indent="-342900">
              <a:buAutoNum type="arabicParenR"/>
            </a:pPr>
            <a:r>
              <a:rPr lang="en-US" sz="1400" dirty="0"/>
              <a:t>N501Y mutation largely decreased the strength of unfavorable binding of AA501 on RBD to Gly354 on ACE2, from (-3.5, -0.4) to (-1.3, -0.4).</a:t>
            </a:r>
          </a:p>
          <a:p>
            <a:pPr marL="342900" indent="-342900">
              <a:buAutoNum type="arabicParenR"/>
            </a:pPr>
            <a:r>
              <a:rPr lang="en-US" sz="1400" dirty="0"/>
              <a:t>N501Y mutation largely decreased the strength of strong favorable  binding of AA501 on RBD with Asp355 on ACE2, from (-3.5, -3.5) to (-1.3, -3.5).</a:t>
            </a:r>
          </a:p>
          <a:p>
            <a:pPr marL="342900" indent="-342900">
              <a:buAutoNum type="arabicParenR"/>
            </a:pPr>
            <a:r>
              <a:rPr lang="en-US" sz="1400" dirty="0"/>
              <a:t>Net HI values: </a:t>
            </a:r>
            <a:r>
              <a:rPr lang="en-US" sz="1400" b="1" dirty="0"/>
              <a:t>WT: Alpha = -1.43 : -2.52</a:t>
            </a:r>
          </a:p>
        </p:txBody>
      </p:sp>
      <p:sp>
        <p:nvSpPr>
          <p:cNvPr id="11" name="TextBox 10">
            <a:extLst>
              <a:ext uri="{FF2B5EF4-FFF2-40B4-BE49-F238E27FC236}">
                <a16:creationId xmlns:a16="http://schemas.microsoft.com/office/drawing/2014/main" id="{E85C8AD5-6C49-471B-8E55-CD56070419BB}"/>
              </a:ext>
            </a:extLst>
          </p:cNvPr>
          <p:cNvSpPr txBox="1"/>
          <p:nvPr/>
        </p:nvSpPr>
        <p:spPr>
          <a:xfrm>
            <a:off x="163173" y="5476992"/>
            <a:ext cx="11964173" cy="461665"/>
          </a:xfrm>
          <a:prstGeom prst="rect">
            <a:avLst/>
          </a:prstGeom>
          <a:noFill/>
        </p:spPr>
        <p:txBody>
          <a:bodyPr wrap="square" rtlCol="0">
            <a:spAutoFit/>
          </a:bodyPr>
          <a:lstStyle/>
          <a:p>
            <a:r>
              <a:rPr lang="en-US" sz="2400" b="1" dirty="0"/>
              <a:t>Conclusion</a:t>
            </a:r>
            <a:r>
              <a:rPr lang="en-US" sz="2400" dirty="0"/>
              <a:t>: </a:t>
            </a:r>
          </a:p>
        </p:txBody>
      </p:sp>
      <p:sp>
        <p:nvSpPr>
          <p:cNvPr id="14" name="TextBox 13">
            <a:extLst>
              <a:ext uri="{FF2B5EF4-FFF2-40B4-BE49-F238E27FC236}">
                <a16:creationId xmlns:a16="http://schemas.microsoft.com/office/drawing/2014/main" id="{4E14848C-6FFC-4447-9DF9-39D92CCD894D}"/>
              </a:ext>
            </a:extLst>
          </p:cNvPr>
          <p:cNvSpPr txBox="1"/>
          <p:nvPr/>
        </p:nvSpPr>
        <p:spPr>
          <a:xfrm>
            <a:off x="163173" y="147050"/>
            <a:ext cx="1829574" cy="477054"/>
          </a:xfrm>
          <a:prstGeom prst="rect">
            <a:avLst/>
          </a:prstGeom>
          <a:noFill/>
        </p:spPr>
        <p:txBody>
          <a:bodyPr wrap="square" rtlCol="0">
            <a:spAutoFit/>
          </a:bodyPr>
          <a:lstStyle/>
          <a:p>
            <a:r>
              <a:rPr lang="en-US" sz="2500" b="1" dirty="0">
                <a:solidFill>
                  <a:srgbClr val="0000FF"/>
                </a:solidFill>
              </a:rPr>
              <a:t>WT - Alpha</a:t>
            </a:r>
            <a:endParaRPr lang="LID4096" sz="2500" b="1" dirty="0">
              <a:solidFill>
                <a:srgbClr val="0000FF"/>
              </a:solidFill>
            </a:endParaRPr>
          </a:p>
        </p:txBody>
      </p:sp>
      <p:sp>
        <p:nvSpPr>
          <p:cNvPr id="12" name="TextBox 11">
            <a:extLst>
              <a:ext uri="{FF2B5EF4-FFF2-40B4-BE49-F238E27FC236}">
                <a16:creationId xmlns:a16="http://schemas.microsoft.com/office/drawing/2014/main" id="{7ADED0F0-DC57-4A67-865E-84FE8370D793}"/>
              </a:ext>
            </a:extLst>
          </p:cNvPr>
          <p:cNvSpPr txBox="1"/>
          <p:nvPr/>
        </p:nvSpPr>
        <p:spPr>
          <a:xfrm>
            <a:off x="527762" y="5926119"/>
            <a:ext cx="4263070" cy="307777"/>
          </a:xfrm>
          <a:prstGeom prst="rect">
            <a:avLst/>
          </a:prstGeom>
          <a:noFill/>
        </p:spPr>
        <p:txBody>
          <a:bodyPr wrap="square" rtlCol="0">
            <a:spAutoFit/>
          </a:bodyPr>
          <a:lstStyle/>
          <a:p>
            <a:r>
              <a:rPr lang="en-US" sz="1400" dirty="0"/>
              <a:t>Alpha binding affinity to ACE2 is </a:t>
            </a:r>
            <a:r>
              <a:rPr lang="en-US" sz="1400" b="1" dirty="0"/>
              <a:t>much higher </a:t>
            </a:r>
            <a:r>
              <a:rPr lang="en-US" sz="1400" dirty="0"/>
              <a:t>than WT.    </a:t>
            </a:r>
          </a:p>
        </p:txBody>
      </p:sp>
      <p:sp>
        <p:nvSpPr>
          <p:cNvPr id="15" name="TextBox 14">
            <a:extLst>
              <a:ext uri="{FF2B5EF4-FFF2-40B4-BE49-F238E27FC236}">
                <a16:creationId xmlns:a16="http://schemas.microsoft.com/office/drawing/2014/main" id="{C47E1242-3FF0-4BEB-8FD8-5576611EABC5}"/>
              </a:ext>
            </a:extLst>
          </p:cNvPr>
          <p:cNvSpPr txBox="1"/>
          <p:nvPr/>
        </p:nvSpPr>
        <p:spPr>
          <a:xfrm>
            <a:off x="9335218" y="1727107"/>
            <a:ext cx="1621468" cy="523220"/>
          </a:xfrm>
          <a:prstGeom prst="rect">
            <a:avLst/>
          </a:prstGeom>
          <a:noFill/>
        </p:spPr>
        <p:txBody>
          <a:bodyPr wrap="square" rtlCol="0">
            <a:spAutoFit/>
          </a:bodyPr>
          <a:lstStyle/>
          <a:p>
            <a:r>
              <a:rPr lang="en-US" sz="1400" dirty="0">
                <a:solidFill>
                  <a:srgbClr val="CC00FF"/>
                </a:solidFill>
              </a:rPr>
              <a:t>N501Y mutation is involved in binding. </a:t>
            </a:r>
          </a:p>
        </p:txBody>
      </p:sp>
      <p:pic>
        <p:nvPicPr>
          <p:cNvPr id="3" name="Picture 2">
            <a:extLst>
              <a:ext uri="{FF2B5EF4-FFF2-40B4-BE49-F238E27FC236}">
                <a16:creationId xmlns:a16="http://schemas.microsoft.com/office/drawing/2014/main" id="{7A07CDAA-796C-4064-8ECE-FFDC3E34342D}"/>
              </a:ext>
            </a:extLst>
          </p:cNvPr>
          <p:cNvPicPr>
            <a:picLocks noChangeAspect="1"/>
          </p:cNvPicPr>
          <p:nvPr/>
        </p:nvPicPr>
        <p:blipFill>
          <a:blip r:embed="rId2"/>
          <a:stretch>
            <a:fillRect/>
          </a:stretch>
        </p:blipFill>
        <p:spPr>
          <a:xfrm>
            <a:off x="2111702" y="787914"/>
            <a:ext cx="3611758" cy="2936635"/>
          </a:xfrm>
          <a:prstGeom prst="rect">
            <a:avLst/>
          </a:prstGeom>
        </p:spPr>
      </p:pic>
      <p:pic>
        <p:nvPicPr>
          <p:cNvPr id="5" name="Picture 4">
            <a:extLst>
              <a:ext uri="{FF2B5EF4-FFF2-40B4-BE49-F238E27FC236}">
                <a16:creationId xmlns:a16="http://schemas.microsoft.com/office/drawing/2014/main" id="{C342689C-1997-4F9C-A004-10280B8D8A5D}"/>
              </a:ext>
            </a:extLst>
          </p:cNvPr>
          <p:cNvPicPr>
            <a:picLocks noChangeAspect="1"/>
          </p:cNvPicPr>
          <p:nvPr/>
        </p:nvPicPr>
        <p:blipFill>
          <a:blip r:embed="rId3"/>
          <a:stretch>
            <a:fillRect/>
          </a:stretch>
        </p:blipFill>
        <p:spPr>
          <a:xfrm>
            <a:off x="5723460" y="783951"/>
            <a:ext cx="3546375" cy="2932752"/>
          </a:xfrm>
          <a:prstGeom prst="rect">
            <a:avLst/>
          </a:prstGeom>
        </p:spPr>
      </p:pic>
    </p:spTree>
    <p:extLst>
      <p:ext uri="{BB962C8B-B14F-4D97-AF65-F5344CB8AC3E}">
        <p14:creationId xmlns:p14="http://schemas.microsoft.com/office/powerpoint/2010/main" val="2660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A4B10-3C01-4975-BCDC-5747ADD497F9}"/>
              </a:ext>
            </a:extLst>
          </p:cNvPr>
          <p:cNvSpPr txBox="1"/>
          <p:nvPr/>
        </p:nvSpPr>
        <p:spPr>
          <a:xfrm>
            <a:off x="227826" y="3731293"/>
            <a:ext cx="7044601" cy="461665"/>
          </a:xfrm>
          <a:prstGeom prst="rect">
            <a:avLst/>
          </a:prstGeom>
          <a:noFill/>
        </p:spPr>
        <p:txBody>
          <a:bodyPr wrap="square" rtlCol="0">
            <a:spAutoFit/>
          </a:bodyPr>
          <a:lstStyle/>
          <a:p>
            <a:r>
              <a:rPr lang="en-US" sz="2400" b="1" dirty="0"/>
              <a:t>Results: </a:t>
            </a:r>
          </a:p>
        </p:txBody>
      </p:sp>
      <p:sp>
        <p:nvSpPr>
          <p:cNvPr id="11" name="TextBox 10">
            <a:extLst>
              <a:ext uri="{FF2B5EF4-FFF2-40B4-BE49-F238E27FC236}">
                <a16:creationId xmlns:a16="http://schemas.microsoft.com/office/drawing/2014/main" id="{E85C8AD5-6C49-471B-8E55-CD56070419BB}"/>
              </a:ext>
            </a:extLst>
          </p:cNvPr>
          <p:cNvSpPr txBox="1"/>
          <p:nvPr/>
        </p:nvSpPr>
        <p:spPr>
          <a:xfrm>
            <a:off x="227827" y="5371091"/>
            <a:ext cx="11964173" cy="461665"/>
          </a:xfrm>
          <a:prstGeom prst="rect">
            <a:avLst/>
          </a:prstGeom>
          <a:noFill/>
        </p:spPr>
        <p:txBody>
          <a:bodyPr wrap="square" rtlCol="0">
            <a:spAutoFit/>
          </a:bodyPr>
          <a:lstStyle/>
          <a:p>
            <a:r>
              <a:rPr lang="en-US" sz="2400" b="1" dirty="0"/>
              <a:t>Conclusion</a:t>
            </a:r>
            <a:r>
              <a:rPr lang="en-US" sz="2400" dirty="0"/>
              <a:t>:</a:t>
            </a:r>
            <a:endParaRPr lang="en-US" dirty="0"/>
          </a:p>
        </p:txBody>
      </p:sp>
      <p:sp>
        <p:nvSpPr>
          <p:cNvPr id="14" name="TextBox 13">
            <a:extLst>
              <a:ext uri="{FF2B5EF4-FFF2-40B4-BE49-F238E27FC236}">
                <a16:creationId xmlns:a16="http://schemas.microsoft.com/office/drawing/2014/main" id="{4E14848C-6FFC-4447-9DF9-39D92CCD894D}"/>
              </a:ext>
            </a:extLst>
          </p:cNvPr>
          <p:cNvSpPr txBox="1"/>
          <p:nvPr/>
        </p:nvSpPr>
        <p:spPr>
          <a:xfrm>
            <a:off x="246575" y="84227"/>
            <a:ext cx="2796728" cy="477054"/>
          </a:xfrm>
          <a:prstGeom prst="rect">
            <a:avLst/>
          </a:prstGeom>
          <a:noFill/>
        </p:spPr>
        <p:txBody>
          <a:bodyPr wrap="square" rtlCol="0">
            <a:spAutoFit/>
          </a:bodyPr>
          <a:lstStyle/>
          <a:p>
            <a:r>
              <a:rPr lang="en-US" sz="2500" b="1" dirty="0">
                <a:solidFill>
                  <a:srgbClr val="0000FF"/>
                </a:solidFill>
              </a:rPr>
              <a:t>WT - Beta</a:t>
            </a:r>
            <a:endParaRPr lang="LID4096" sz="2500" b="1" dirty="0">
              <a:solidFill>
                <a:srgbClr val="0000FF"/>
              </a:solidFill>
            </a:endParaRPr>
          </a:p>
        </p:txBody>
      </p:sp>
      <p:sp>
        <p:nvSpPr>
          <p:cNvPr id="10" name="TextBox 9">
            <a:extLst>
              <a:ext uri="{FF2B5EF4-FFF2-40B4-BE49-F238E27FC236}">
                <a16:creationId xmlns:a16="http://schemas.microsoft.com/office/drawing/2014/main" id="{22841C70-346F-4A35-A878-452F47B429C7}"/>
              </a:ext>
            </a:extLst>
          </p:cNvPr>
          <p:cNvSpPr txBox="1"/>
          <p:nvPr/>
        </p:nvSpPr>
        <p:spPr>
          <a:xfrm>
            <a:off x="570342" y="4210156"/>
            <a:ext cx="11187318" cy="1169551"/>
          </a:xfrm>
          <a:prstGeom prst="rect">
            <a:avLst/>
          </a:prstGeom>
          <a:noFill/>
        </p:spPr>
        <p:txBody>
          <a:bodyPr wrap="square" rtlCol="0">
            <a:spAutoFit/>
          </a:bodyPr>
          <a:lstStyle/>
          <a:p>
            <a:pPr marL="342900" indent="-342900">
              <a:buFontTx/>
              <a:buAutoNum type="arabicParenR"/>
            </a:pPr>
            <a:r>
              <a:rPr lang="en-US" sz="1400" dirty="0"/>
              <a:t>The unfavorable contact Gly496-Asp38 (-0.4, -3.5) went away outside the </a:t>
            </a:r>
            <a:r>
              <a:rPr lang="en-US" sz="1400" dirty="0">
                <a:effectLst/>
                <a:ea typeface="DengXian" panose="02010600030101010101" pitchFamily="2" charset="-122"/>
              </a:rPr>
              <a:t>arbitrary 7 Angstrom cutoff</a:t>
            </a:r>
            <a:r>
              <a:rPr lang="en-US" sz="1400" dirty="0"/>
              <a:t> in Beta variant.</a:t>
            </a:r>
          </a:p>
          <a:p>
            <a:pPr marL="342900" indent="-342900">
              <a:buFontTx/>
              <a:buAutoNum type="arabicParenR"/>
            </a:pPr>
            <a:r>
              <a:rPr lang="en-US" sz="1400" dirty="0"/>
              <a:t>N501Y mutation largely decreased the strength of strong favorable binding of AA501 on RBD to Lys353 on ACE2, from (-3.5, -3.9) to (-1.3, -3.9).</a:t>
            </a:r>
          </a:p>
          <a:p>
            <a:pPr marL="342900" indent="-342900">
              <a:buFontTx/>
              <a:buAutoNum type="arabicParenR"/>
            </a:pPr>
            <a:r>
              <a:rPr lang="en-US" sz="1400" dirty="0"/>
              <a:t>N501Y mutation largely decreased the strength of unfavorable binding of AA501 on RBD to Gly354 on ACE2, from (-3.5, -0.4) to (-1.3, -0.4).</a:t>
            </a:r>
          </a:p>
          <a:p>
            <a:pPr marL="342900" indent="-342900">
              <a:buFontTx/>
              <a:buAutoNum type="arabicParenR"/>
            </a:pPr>
            <a:r>
              <a:rPr lang="en-US" sz="1400" dirty="0"/>
              <a:t>N501Y mutation largely decreased the strength of strong favorable  binding of AA501 on RBD with Asp355 on ACE2, from (-3.5, -3.5) to (-1.3, -3.5).</a:t>
            </a:r>
          </a:p>
          <a:p>
            <a:pPr marL="342900" indent="-342900">
              <a:buFontTx/>
              <a:buAutoNum type="arabicParenR"/>
            </a:pPr>
            <a:r>
              <a:rPr lang="en-US" sz="1400" dirty="0"/>
              <a:t>Net HI values: </a:t>
            </a:r>
            <a:r>
              <a:rPr lang="en-US" sz="1400" b="1" dirty="0"/>
              <a:t>WT: Beta = -1.43 : -1.52  </a:t>
            </a:r>
          </a:p>
        </p:txBody>
      </p:sp>
      <p:sp>
        <p:nvSpPr>
          <p:cNvPr id="17" name="TextBox 16">
            <a:extLst>
              <a:ext uri="{FF2B5EF4-FFF2-40B4-BE49-F238E27FC236}">
                <a16:creationId xmlns:a16="http://schemas.microsoft.com/office/drawing/2014/main" id="{70AA9913-9CD9-4585-82A9-3A461090725B}"/>
              </a:ext>
            </a:extLst>
          </p:cNvPr>
          <p:cNvSpPr txBox="1"/>
          <p:nvPr/>
        </p:nvSpPr>
        <p:spPr>
          <a:xfrm>
            <a:off x="527761" y="5926119"/>
            <a:ext cx="4906881" cy="307777"/>
          </a:xfrm>
          <a:prstGeom prst="rect">
            <a:avLst/>
          </a:prstGeom>
          <a:noFill/>
        </p:spPr>
        <p:txBody>
          <a:bodyPr wrap="square" rtlCol="0">
            <a:spAutoFit/>
          </a:bodyPr>
          <a:lstStyle/>
          <a:p>
            <a:r>
              <a:rPr lang="en-US" sz="1400" dirty="0"/>
              <a:t>Beta binding affinity to ACE2 is </a:t>
            </a:r>
            <a:r>
              <a:rPr lang="en-US" sz="1400" b="1" dirty="0"/>
              <a:t>slightly higher </a:t>
            </a:r>
            <a:r>
              <a:rPr lang="en-US" sz="1400" dirty="0"/>
              <a:t>than WT.    </a:t>
            </a:r>
          </a:p>
        </p:txBody>
      </p:sp>
      <p:sp>
        <p:nvSpPr>
          <p:cNvPr id="12" name="TextBox 11">
            <a:extLst>
              <a:ext uri="{FF2B5EF4-FFF2-40B4-BE49-F238E27FC236}">
                <a16:creationId xmlns:a16="http://schemas.microsoft.com/office/drawing/2014/main" id="{BE459E67-073F-4227-9E01-294D8399F75B}"/>
              </a:ext>
            </a:extLst>
          </p:cNvPr>
          <p:cNvSpPr txBox="1"/>
          <p:nvPr/>
        </p:nvSpPr>
        <p:spPr>
          <a:xfrm>
            <a:off x="9268166" y="1478293"/>
            <a:ext cx="1822080" cy="523220"/>
          </a:xfrm>
          <a:prstGeom prst="rect">
            <a:avLst/>
          </a:prstGeom>
          <a:noFill/>
        </p:spPr>
        <p:txBody>
          <a:bodyPr wrap="square" rtlCol="0">
            <a:spAutoFit/>
          </a:bodyPr>
          <a:lstStyle/>
          <a:p>
            <a:r>
              <a:rPr lang="en-US" sz="1400" dirty="0">
                <a:solidFill>
                  <a:srgbClr val="CC00FF"/>
                </a:solidFill>
              </a:rPr>
              <a:t>Only N501Y mutation is involved in binding. </a:t>
            </a:r>
          </a:p>
        </p:txBody>
      </p:sp>
      <p:pic>
        <p:nvPicPr>
          <p:cNvPr id="15" name="Picture 14">
            <a:extLst>
              <a:ext uri="{FF2B5EF4-FFF2-40B4-BE49-F238E27FC236}">
                <a16:creationId xmlns:a16="http://schemas.microsoft.com/office/drawing/2014/main" id="{036586F0-8311-4181-A836-07AE682F5CE6}"/>
              </a:ext>
            </a:extLst>
          </p:cNvPr>
          <p:cNvPicPr>
            <a:picLocks noChangeAspect="1"/>
          </p:cNvPicPr>
          <p:nvPr/>
        </p:nvPicPr>
        <p:blipFill>
          <a:blip r:embed="rId2"/>
          <a:stretch>
            <a:fillRect/>
          </a:stretch>
        </p:blipFill>
        <p:spPr>
          <a:xfrm>
            <a:off x="5759313" y="442089"/>
            <a:ext cx="3508853" cy="3015037"/>
          </a:xfrm>
          <a:prstGeom prst="rect">
            <a:avLst/>
          </a:prstGeom>
        </p:spPr>
      </p:pic>
      <p:pic>
        <p:nvPicPr>
          <p:cNvPr id="13" name="Picture 12">
            <a:extLst>
              <a:ext uri="{FF2B5EF4-FFF2-40B4-BE49-F238E27FC236}">
                <a16:creationId xmlns:a16="http://schemas.microsoft.com/office/drawing/2014/main" id="{894E1D35-D4A1-461C-87D9-A7758E407BE5}"/>
              </a:ext>
            </a:extLst>
          </p:cNvPr>
          <p:cNvPicPr>
            <a:picLocks noChangeAspect="1"/>
          </p:cNvPicPr>
          <p:nvPr/>
        </p:nvPicPr>
        <p:blipFill>
          <a:blip r:embed="rId3"/>
          <a:stretch>
            <a:fillRect/>
          </a:stretch>
        </p:blipFill>
        <p:spPr>
          <a:xfrm>
            <a:off x="2147555" y="481289"/>
            <a:ext cx="3611758" cy="2936635"/>
          </a:xfrm>
          <a:prstGeom prst="rect">
            <a:avLst/>
          </a:prstGeom>
        </p:spPr>
      </p:pic>
    </p:spTree>
    <p:extLst>
      <p:ext uri="{BB962C8B-B14F-4D97-AF65-F5344CB8AC3E}">
        <p14:creationId xmlns:p14="http://schemas.microsoft.com/office/powerpoint/2010/main" val="76287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A4B10-3C01-4975-BCDC-5747ADD497F9}"/>
              </a:ext>
            </a:extLst>
          </p:cNvPr>
          <p:cNvSpPr txBox="1"/>
          <p:nvPr/>
        </p:nvSpPr>
        <p:spPr>
          <a:xfrm>
            <a:off x="167455" y="3627726"/>
            <a:ext cx="7044601" cy="461665"/>
          </a:xfrm>
          <a:prstGeom prst="rect">
            <a:avLst/>
          </a:prstGeom>
          <a:noFill/>
        </p:spPr>
        <p:txBody>
          <a:bodyPr wrap="square" rtlCol="0">
            <a:spAutoFit/>
          </a:bodyPr>
          <a:lstStyle/>
          <a:p>
            <a:r>
              <a:rPr lang="en-US" sz="2400" b="1" dirty="0"/>
              <a:t>Results: </a:t>
            </a:r>
          </a:p>
        </p:txBody>
      </p:sp>
      <p:sp>
        <p:nvSpPr>
          <p:cNvPr id="11" name="TextBox 10">
            <a:extLst>
              <a:ext uri="{FF2B5EF4-FFF2-40B4-BE49-F238E27FC236}">
                <a16:creationId xmlns:a16="http://schemas.microsoft.com/office/drawing/2014/main" id="{E85C8AD5-6C49-471B-8E55-CD56070419BB}"/>
              </a:ext>
            </a:extLst>
          </p:cNvPr>
          <p:cNvSpPr txBox="1"/>
          <p:nvPr/>
        </p:nvSpPr>
        <p:spPr>
          <a:xfrm>
            <a:off x="167455" y="5844691"/>
            <a:ext cx="9340187" cy="707886"/>
          </a:xfrm>
          <a:prstGeom prst="rect">
            <a:avLst/>
          </a:prstGeom>
          <a:noFill/>
        </p:spPr>
        <p:txBody>
          <a:bodyPr wrap="square" rtlCol="0">
            <a:spAutoFit/>
          </a:bodyPr>
          <a:lstStyle/>
          <a:p>
            <a:r>
              <a:rPr lang="en-US" sz="2400" b="1" dirty="0"/>
              <a:t>Conclusion</a:t>
            </a:r>
            <a:r>
              <a:rPr lang="en-US" sz="2400" dirty="0"/>
              <a:t>: </a:t>
            </a:r>
          </a:p>
          <a:p>
            <a:r>
              <a:rPr lang="en-US" sz="1600" dirty="0"/>
              <a:t>      Gamma binding affinity to ACE2 is </a:t>
            </a:r>
            <a:r>
              <a:rPr lang="en-US" sz="1600" b="1" dirty="0"/>
              <a:t>slightly lower </a:t>
            </a:r>
            <a:r>
              <a:rPr lang="en-US" sz="1600" dirty="0"/>
              <a:t>than WT.  </a:t>
            </a:r>
          </a:p>
        </p:txBody>
      </p:sp>
      <p:sp>
        <p:nvSpPr>
          <p:cNvPr id="13" name="TextBox 12">
            <a:extLst>
              <a:ext uri="{FF2B5EF4-FFF2-40B4-BE49-F238E27FC236}">
                <a16:creationId xmlns:a16="http://schemas.microsoft.com/office/drawing/2014/main" id="{F8CE94C1-9B56-42EA-A786-37CDF6D8C867}"/>
              </a:ext>
            </a:extLst>
          </p:cNvPr>
          <p:cNvSpPr txBox="1"/>
          <p:nvPr/>
        </p:nvSpPr>
        <p:spPr>
          <a:xfrm>
            <a:off x="334122" y="4187429"/>
            <a:ext cx="11187318" cy="1384995"/>
          </a:xfrm>
          <a:prstGeom prst="rect">
            <a:avLst/>
          </a:prstGeom>
          <a:noFill/>
        </p:spPr>
        <p:txBody>
          <a:bodyPr wrap="square" rtlCol="0">
            <a:spAutoFit/>
          </a:bodyPr>
          <a:lstStyle/>
          <a:p>
            <a:pPr marL="342900" indent="-342900">
              <a:buFontTx/>
              <a:buAutoNum type="arabicParenR"/>
            </a:pPr>
            <a:r>
              <a:rPr lang="en-US" sz="1400" dirty="0"/>
              <a:t>The unfavorable interaction Gly496-Asp38 (-0.4, -3.5) went away outside the </a:t>
            </a:r>
            <a:r>
              <a:rPr lang="en-US" sz="1400" dirty="0">
                <a:effectLst/>
                <a:ea typeface="DengXian" panose="02010600030101010101" pitchFamily="2" charset="-122"/>
              </a:rPr>
              <a:t>arbitrary 7 Angstrom cutoff</a:t>
            </a:r>
            <a:r>
              <a:rPr lang="en-US" sz="1400" dirty="0"/>
              <a:t> in Beta variant.</a:t>
            </a:r>
          </a:p>
          <a:p>
            <a:pPr marL="342900" indent="-342900">
              <a:buFontTx/>
              <a:buAutoNum type="arabicParenR"/>
            </a:pPr>
            <a:r>
              <a:rPr lang="en-US" sz="1400" dirty="0"/>
              <a:t>A new unfavorable contact with moderate strength, Ala475-Thr27 (1.8, -0.7), emerged inside the </a:t>
            </a:r>
            <a:r>
              <a:rPr lang="en-US" sz="1400" dirty="0">
                <a:effectLst/>
                <a:ea typeface="DengXian" panose="02010600030101010101" pitchFamily="2" charset="-122"/>
              </a:rPr>
              <a:t>arbitrary 7 Angstrom cutoff in Beta variant</a:t>
            </a:r>
            <a:r>
              <a:rPr lang="en-US" sz="1400" dirty="0"/>
              <a:t>.</a:t>
            </a:r>
          </a:p>
          <a:p>
            <a:pPr marL="342900" indent="-342900">
              <a:buFontTx/>
              <a:buAutoNum type="arabicParenR"/>
            </a:pPr>
            <a:r>
              <a:rPr lang="en-US" sz="1400" dirty="0"/>
              <a:t>N501Y mutation largely decreased the strength of strong favorable binding of AA501 on RBD to Lys353 on ACE2, from (-3.5, -3.9) to (-1.3, -3.9).</a:t>
            </a:r>
          </a:p>
          <a:p>
            <a:pPr marL="342900" indent="-342900">
              <a:buFontTx/>
              <a:buAutoNum type="arabicParenR"/>
            </a:pPr>
            <a:r>
              <a:rPr lang="en-US" sz="1400" dirty="0"/>
              <a:t>N501Y mutation largely decreased the strength of unfavorable binding of AA501 on RBD to Gly354 on ACE2, from (-3.5, -0.4) to (-1.3, -0.4).</a:t>
            </a:r>
          </a:p>
          <a:p>
            <a:pPr marL="342900" indent="-342900">
              <a:buFontTx/>
              <a:buAutoNum type="arabicParenR"/>
            </a:pPr>
            <a:r>
              <a:rPr lang="en-US" sz="1400" dirty="0"/>
              <a:t>N501Y mutation largely decreased the strength of strong favorable  binding of AA501 on RBD with Asp355 on ACE2, from (-3.5, -3.5) to (-1.3, -3.5).</a:t>
            </a:r>
          </a:p>
          <a:p>
            <a:pPr marL="342900" indent="-342900">
              <a:buFontTx/>
              <a:buAutoNum type="arabicParenR"/>
            </a:pPr>
            <a:r>
              <a:rPr lang="en-US" sz="1400" dirty="0"/>
              <a:t>Net HI values: </a:t>
            </a:r>
            <a:r>
              <a:rPr lang="en-US" sz="1400" b="1" dirty="0"/>
              <a:t>WT: Gamma = -1.43 : -1.15    </a:t>
            </a:r>
          </a:p>
        </p:txBody>
      </p:sp>
      <p:sp>
        <p:nvSpPr>
          <p:cNvPr id="8" name="TextBox 7">
            <a:extLst>
              <a:ext uri="{FF2B5EF4-FFF2-40B4-BE49-F238E27FC236}">
                <a16:creationId xmlns:a16="http://schemas.microsoft.com/office/drawing/2014/main" id="{FD090D68-3B5A-4352-BDCE-D7C306956943}"/>
              </a:ext>
            </a:extLst>
          </p:cNvPr>
          <p:cNvSpPr txBox="1"/>
          <p:nvPr/>
        </p:nvSpPr>
        <p:spPr>
          <a:xfrm>
            <a:off x="9507642" y="1514117"/>
            <a:ext cx="1752939" cy="523220"/>
          </a:xfrm>
          <a:prstGeom prst="rect">
            <a:avLst/>
          </a:prstGeom>
          <a:noFill/>
        </p:spPr>
        <p:txBody>
          <a:bodyPr wrap="square" rtlCol="0">
            <a:spAutoFit/>
          </a:bodyPr>
          <a:lstStyle/>
          <a:p>
            <a:r>
              <a:rPr lang="en-US" sz="1400" dirty="0">
                <a:solidFill>
                  <a:srgbClr val="CC00FF"/>
                </a:solidFill>
              </a:rPr>
              <a:t>Only N501Y mutation is involved in binding. </a:t>
            </a:r>
          </a:p>
        </p:txBody>
      </p:sp>
      <p:sp>
        <p:nvSpPr>
          <p:cNvPr id="14" name="TextBox 13">
            <a:extLst>
              <a:ext uri="{FF2B5EF4-FFF2-40B4-BE49-F238E27FC236}">
                <a16:creationId xmlns:a16="http://schemas.microsoft.com/office/drawing/2014/main" id="{4E14848C-6FFC-4447-9DF9-39D92CCD894D}"/>
              </a:ext>
            </a:extLst>
          </p:cNvPr>
          <p:cNvSpPr txBox="1"/>
          <p:nvPr/>
        </p:nvSpPr>
        <p:spPr>
          <a:xfrm>
            <a:off x="167455" y="122815"/>
            <a:ext cx="2796728" cy="477054"/>
          </a:xfrm>
          <a:prstGeom prst="rect">
            <a:avLst/>
          </a:prstGeom>
          <a:noFill/>
        </p:spPr>
        <p:txBody>
          <a:bodyPr wrap="square" rtlCol="0">
            <a:spAutoFit/>
          </a:bodyPr>
          <a:lstStyle/>
          <a:p>
            <a:r>
              <a:rPr lang="en-US" sz="2500" b="1" dirty="0">
                <a:solidFill>
                  <a:srgbClr val="0000FF"/>
                </a:solidFill>
              </a:rPr>
              <a:t>WT - Gamma</a:t>
            </a:r>
            <a:endParaRPr lang="LID4096" sz="2500" b="1" dirty="0">
              <a:solidFill>
                <a:srgbClr val="0000FF"/>
              </a:solidFill>
            </a:endParaRPr>
          </a:p>
        </p:txBody>
      </p:sp>
      <p:pic>
        <p:nvPicPr>
          <p:cNvPr id="12" name="Picture 11">
            <a:extLst>
              <a:ext uri="{FF2B5EF4-FFF2-40B4-BE49-F238E27FC236}">
                <a16:creationId xmlns:a16="http://schemas.microsoft.com/office/drawing/2014/main" id="{6B642962-4B28-4B3B-B4AD-58A82A01D831}"/>
              </a:ext>
            </a:extLst>
          </p:cNvPr>
          <p:cNvPicPr>
            <a:picLocks noChangeAspect="1"/>
          </p:cNvPicPr>
          <p:nvPr/>
        </p:nvPicPr>
        <p:blipFill>
          <a:blip r:embed="rId2"/>
          <a:stretch>
            <a:fillRect/>
          </a:stretch>
        </p:blipFill>
        <p:spPr>
          <a:xfrm>
            <a:off x="5930198" y="569020"/>
            <a:ext cx="3464807" cy="2936634"/>
          </a:xfrm>
          <a:prstGeom prst="rect">
            <a:avLst/>
          </a:prstGeom>
        </p:spPr>
      </p:pic>
      <p:pic>
        <p:nvPicPr>
          <p:cNvPr id="10" name="Picture 9">
            <a:extLst>
              <a:ext uri="{FF2B5EF4-FFF2-40B4-BE49-F238E27FC236}">
                <a16:creationId xmlns:a16="http://schemas.microsoft.com/office/drawing/2014/main" id="{5B189866-3AE5-4BE7-BFD7-AAD600D00F0B}"/>
              </a:ext>
            </a:extLst>
          </p:cNvPr>
          <p:cNvPicPr>
            <a:picLocks noChangeAspect="1"/>
          </p:cNvPicPr>
          <p:nvPr/>
        </p:nvPicPr>
        <p:blipFill>
          <a:blip r:embed="rId3"/>
          <a:stretch>
            <a:fillRect/>
          </a:stretch>
        </p:blipFill>
        <p:spPr>
          <a:xfrm>
            <a:off x="2316023" y="575940"/>
            <a:ext cx="3611758" cy="2936635"/>
          </a:xfrm>
          <a:prstGeom prst="rect">
            <a:avLst/>
          </a:prstGeom>
        </p:spPr>
      </p:pic>
    </p:spTree>
    <p:extLst>
      <p:ext uri="{BB962C8B-B14F-4D97-AF65-F5344CB8AC3E}">
        <p14:creationId xmlns:p14="http://schemas.microsoft.com/office/powerpoint/2010/main" val="124143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5BCBAB3-1A7A-48AA-8C5A-16194729792A}"/>
              </a:ext>
            </a:extLst>
          </p:cNvPr>
          <p:cNvSpPr txBox="1"/>
          <p:nvPr/>
        </p:nvSpPr>
        <p:spPr>
          <a:xfrm>
            <a:off x="268449" y="300465"/>
            <a:ext cx="3808345" cy="923330"/>
          </a:xfrm>
          <a:prstGeom prst="rect">
            <a:avLst/>
          </a:prstGeom>
          <a:noFill/>
        </p:spPr>
        <p:txBody>
          <a:bodyPr wrap="square" rtlCol="0">
            <a:spAutoFit/>
          </a:bodyPr>
          <a:lstStyle/>
          <a:p>
            <a:r>
              <a:rPr lang="en-US" b="1" dirty="0">
                <a:solidFill>
                  <a:srgbClr val="0000FF"/>
                </a:solidFill>
              </a:rPr>
              <a:t>Comparing Alpha, Beta, and Gamma with WT together since the WT reference is the same:</a:t>
            </a:r>
            <a:endParaRPr lang="LID4096" b="1" dirty="0">
              <a:solidFill>
                <a:srgbClr val="0000FF"/>
              </a:solidFill>
            </a:endParaRPr>
          </a:p>
        </p:txBody>
      </p:sp>
      <p:sp>
        <p:nvSpPr>
          <p:cNvPr id="7" name="TextBox 6">
            <a:extLst>
              <a:ext uri="{FF2B5EF4-FFF2-40B4-BE49-F238E27FC236}">
                <a16:creationId xmlns:a16="http://schemas.microsoft.com/office/drawing/2014/main" id="{4ADB193F-EC1F-4D0A-BFDF-733D7DDA8147}"/>
              </a:ext>
            </a:extLst>
          </p:cNvPr>
          <p:cNvSpPr txBox="1"/>
          <p:nvPr/>
        </p:nvSpPr>
        <p:spPr>
          <a:xfrm>
            <a:off x="330542" y="1554704"/>
            <a:ext cx="2479500" cy="646331"/>
          </a:xfrm>
          <a:prstGeom prst="rect">
            <a:avLst/>
          </a:prstGeom>
          <a:noFill/>
        </p:spPr>
        <p:txBody>
          <a:bodyPr wrap="square" rtlCol="0">
            <a:spAutoFit/>
          </a:bodyPr>
          <a:lstStyle/>
          <a:p>
            <a:r>
              <a:rPr lang="en-US" dirty="0"/>
              <a:t>Binding affinity: </a:t>
            </a:r>
          </a:p>
          <a:p>
            <a:r>
              <a:rPr lang="en-US" dirty="0">
                <a:solidFill>
                  <a:srgbClr val="FF0000"/>
                </a:solidFill>
              </a:rPr>
              <a:t>Alpha </a:t>
            </a:r>
            <a:r>
              <a:rPr lang="en-UG" sz="1800" dirty="0">
                <a:effectLst/>
                <a:latin typeface="Calibri" panose="020F0502020204030204" pitchFamily="34" charset="0"/>
                <a:ea typeface="DengXian" panose="02010600030101010101" pitchFamily="2" charset="-122"/>
                <a:cs typeface="Calibri" panose="020F0502020204030204" pitchFamily="34" charset="0"/>
              </a:rPr>
              <a:t>&gt;</a:t>
            </a:r>
            <a:r>
              <a:rPr lang="en-UG"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dirty="0">
                <a:solidFill>
                  <a:srgbClr val="FF0000"/>
                </a:solidFill>
              </a:rPr>
              <a:t>Beta </a:t>
            </a:r>
            <a:r>
              <a:rPr lang="en-UG" sz="1800" dirty="0">
                <a:effectLst/>
                <a:latin typeface="Calibri" panose="020F0502020204030204" pitchFamily="34" charset="0"/>
                <a:ea typeface="DengXian" panose="02010600030101010101" pitchFamily="2" charset="-122"/>
                <a:cs typeface="Calibri" panose="020F0502020204030204" pitchFamily="34" charset="0"/>
              </a:rPr>
              <a:t>&gt;</a:t>
            </a:r>
            <a:r>
              <a:rPr lang="en-UG"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dirty="0">
                <a:solidFill>
                  <a:srgbClr val="FF0000"/>
                </a:solidFill>
              </a:rPr>
              <a:t>Gamma  </a:t>
            </a:r>
            <a:endParaRPr lang="LID4096" dirty="0">
              <a:solidFill>
                <a:srgbClr val="FF0000"/>
              </a:solidFill>
            </a:endParaRPr>
          </a:p>
        </p:txBody>
      </p:sp>
      <p:pic>
        <p:nvPicPr>
          <p:cNvPr id="14" name="Picture 13">
            <a:extLst>
              <a:ext uri="{FF2B5EF4-FFF2-40B4-BE49-F238E27FC236}">
                <a16:creationId xmlns:a16="http://schemas.microsoft.com/office/drawing/2014/main" id="{9A26D9A1-F60C-4E54-8A7C-425945531BCC}"/>
              </a:ext>
            </a:extLst>
          </p:cNvPr>
          <p:cNvPicPr>
            <a:picLocks noChangeAspect="1"/>
          </p:cNvPicPr>
          <p:nvPr/>
        </p:nvPicPr>
        <p:blipFill>
          <a:blip r:embed="rId2"/>
          <a:stretch>
            <a:fillRect/>
          </a:stretch>
        </p:blipFill>
        <p:spPr>
          <a:xfrm>
            <a:off x="4341573" y="3329279"/>
            <a:ext cx="3508853" cy="3015037"/>
          </a:xfrm>
          <a:prstGeom prst="rect">
            <a:avLst/>
          </a:prstGeom>
        </p:spPr>
      </p:pic>
      <p:pic>
        <p:nvPicPr>
          <p:cNvPr id="16" name="Picture 15">
            <a:extLst>
              <a:ext uri="{FF2B5EF4-FFF2-40B4-BE49-F238E27FC236}">
                <a16:creationId xmlns:a16="http://schemas.microsoft.com/office/drawing/2014/main" id="{196DCE9D-589E-47C8-A712-4543BC54B9DF}"/>
              </a:ext>
            </a:extLst>
          </p:cNvPr>
          <p:cNvPicPr>
            <a:picLocks noChangeAspect="1"/>
          </p:cNvPicPr>
          <p:nvPr/>
        </p:nvPicPr>
        <p:blipFill>
          <a:blip r:embed="rId3"/>
          <a:stretch>
            <a:fillRect/>
          </a:stretch>
        </p:blipFill>
        <p:spPr>
          <a:xfrm>
            <a:off x="465036" y="3329279"/>
            <a:ext cx="3611758" cy="2981906"/>
          </a:xfrm>
          <a:prstGeom prst="rect">
            <a:avLst/>
          </a:prstGeom>
        </p:spPr>
      </p:pic>
      <p:pic>
        <p:nvPicPr>
          <p:cNvPr id="20" name="Picture 19">
            <a:extLst>
              <a:ext uri="{FF2B5EF4-FFF2-40B4-BE49-F238E27FC236}">
                <a16:creationId xmlns:a16="http://schemas.microsoft.com/office/drawing/2014/main" id="{E4A6388C-C24E-4F77-99C0-9DA39F8F9082}"/>
              </a:ext>
            </a:extLst>
          </p:cNvPr>
          <p:cNvPicPr>
            <a:picLocks noChangeAspect="1"/>
          </p:cNvPicPr>
          <p:nvPr/>
        </p:nvPicPr>
        <p:blipFill>
          <a:blip r:embed="rId4"/>
          <a:stretch>
            <a:fillRect/>
          </a:stretch>
        </p:blipFill>
        <p:spPr>
          <a:xfrm>
            <a:off x="8115204" y="3329279"/>
            <a:ext cx="3518221" cy="2981906"/>
          </a:xfrm>
          <a:prstGeom prst="rect">
            <a:avLst/>
          </a:prstGeom>
        </p:spPr>
      </p:pic>
      <p:pic>
        <p:nvPicPr>
          <p:cNvPr id="8" name="Picture 7">
            <a:extLst>
              <a:ext uri="{FF2B5EF4-FFF2-40B4-BE49-F238E27FC236}">
                <a16:creationId xmlns:a16="http://schemas.microsoft.com/office/drawing/2014/main" id="{28BA6AE5-3F6A-4CD5-94E0-704F3BBFDBC2}"/>
              </a:ext>
            </a:extLst>
          </p:cNvPr>
          <p:cNvPicPr>
            <a:picLocks noChangeAspect="1"/>
          </p:cNvPicPr>
          <p:nvPr/>
        </p:nvPicPr>
        <p:blipFill>
          <a:blip r:embed="rId5"/>
          <a:stretch>
            <a:fillRect/>
          </a:stretch>
        </p:blipFill>
        <p:spPr>
          <a:xfrm>
            <a:off x="4341572" y="241642"/>
            <a:ext cx="3518221" cy="2936635"/>
          </a:xfrm>
          <a:prstGeom prst="rect">
            <a:avLst/>
          </a:prstGeom>
        </p:spPr>
      </p:pic>
    </p:spTree>
    <p:extLst>
      <p:ext uri="{BB962C8B-B14F-4D97-AF65-F5344CB8AC3E}">
        <p14:creationId xmlns:p14="http://schemas.microsoft.com/office/powerpoint/2010/main" val="4084873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1400</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Helvetica Neue</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Xiaohua Huang (xhuang4)</dc:creator>
  <cp:lastModifiedBy>Xiaohua Huang (xhuang4)</cp:lastModifiedBy>
  <cp:revision>6</cp:revision>
  <dcterms:created xsi:type="dcterms:W3CDTF">2022-02-22T01:55:25Z</dcterms:created>
  <dcterms:modified xsi:type="dcterms:W3CDTF">2022-02-24T18:05:17Z</dcterms:modified>
</cp:coreProperties>
</file>