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Eqlvni0sF5948Z8v4Q6Bl9NhV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Detecting Adhesion through AFM Force Curves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Sahil Arora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Alan Liu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9.17.2019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838200" y="1825625"/>
            <a:ext cx="55173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Tweak existing k-means with different distance metrics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k-means clustering based on aggregate statistics (averages, kurtosis, percentile above mean) instead of the data points directly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different clustering methods such as hierarchical and density-based clustering</a:t>
            </a:r>
            <a:endParaRPr/>
          </a:p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51939" l="0" r="0" t="0"/>
          <a:stretch/>
        </p:blipFill>
        <p:spPr>
          <a:xfrm>
            <a:off x="6876554" y="1736999"/>
            <a:ext cx="4776730" cy="1692001"/>
          </a:xfrm>
          <a:prstGeom prst="rect">
            <a:avLst/>
          </a:prstGeom>
          <a:solidFill>
            <a:srgbClr val="0C0C0C"/>
          </a:solidFill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6684796" y="4272469"/>
            <a:ext cx="1693200" cy="11916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 rot="-566146">
            <a:off x="6893193" y="4577803"/>
            <a:ext cx="1277282" cy="790123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7000604" y="4992051"/>
            <a:ext cx="364800" cy="2337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/>
          <p:nvPr/>
        </p:nvSpPr>
        <p:spPr>
          <a:xfrm rot="528211">
            <a:off x="7527437" y="4751799"/>
            <a:ext cx="364595" cy="233825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7484989" y="4679443"/>
            <a:ext cx="449400" cy="5664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7074855" y="5070006"/>
            <a:ext cx="83400" cy="777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7225781" y="5070006"/>
            <a:ext cx="83400" cy="777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7609898" y="4829438"/>
            <a:ext cx="83400" cy="777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7762767" y="4829438"/>
            <a:ext cx="83400" cy="777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609898" y="5070006"/>
            <a:ext cx="83400" cy="777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6871293" y="4620565"/>
            <a:ext cx="83400" cy="77700"/>
          </a:xfrm>
          <a:prstGeom prst="ellipse">
            <a:avLst/>
          </a:prstGeom>
          <a:solidFill>
            <a:srgbClr val="B3C6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 b="47975" l="0" r="0" t="0"/>
          <a:stretch/>
        </p:blipFill>
        <p:spPr>
          <a:xfrm>
            <a:off x="8908292" y="4163833"/>
            <a:ext cx="2857500" cy="148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77459" y="11"/>
            <a:ext cx="105156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Purpose 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77451" y="1144713"/>
            <a:ext cx="56598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Objectives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 a reliable, consistent, automated method to detect regions of binding for when an atomic force microscopy probe binds with the surface it is scanning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Develop an algorithm that isolates this binding region and measures the force interaction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Applications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There is potential for this method to be generalized such that it can detect and measure binding of other bodies, such as cell-cell or particle-antibody interactions</a:t>
            </a:r>
            <a:endParaRPr/>
          </a:p>
          <a:p>
            <a:pPr indent="-101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9488132" y="5143654"/>
            <a:ext cx="2484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 courtesy of Alan Liu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254" y="1882786"/>
            <a:ext cx="5535463" cy="326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432560"/>
            <a:ext cx="11018520" cy="488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 approach where we group our data points such that there is high intra-cluster similarity (within one cluster) and low inter-cluster similarity (across clusters)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is one of the most popular algorithms, where k centers are randomly chosen, which then assign its nearest neighbors and iteratively updates the center until a convergence is reached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95059" y="6405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Amidi, Stanford 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919" y="3925490"/>
            <a:ext cx="8215631" cy="256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470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Choosing K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463040"/>
            <a:ext cx="5848560" cy="504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K Means is simple and intuitive, but we must choose our k beforehand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Minimize the distance of all points from their cluster centers without overfitting (i.e. making every point a cluster)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Elbow method measures the inertia (or total sum squared error of points over all centroids) and then chooses the “elbow”, where returns from adding a cluster become marginal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Gap Statistics is a more advanced method that selects the clustering with the largest gap between a clustering and just selecting from a normal distribution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439" y="3861276"/>
            <a:ext cx="3847679" cy="264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7900" y="1213837"/>
            <a:ext cx="3704759" cy="264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1086539" y="88968"/>
            <a:ext cx="11420475" cy="806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K Means on Noisy Approach Curve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26386" y="3982428"/>
            <a:ext cx="4371974" cy="206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3-clustering is promising, with binding occurring in one region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9-clustering leaves many indifferentiable clusters and splits binding region</a:t>
            </a:r>
            <a:endParaRPr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38" y="903049"/>
            <a:ext cx="4515622" cy="284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467" y="980462"/>
            <a:ext cx="3438618" cy="228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2953" y="3777287"/>
            <a:ext cx="3761729" cy="249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4964" y="3873072"/>
            <a:ext cx="3438619" cy="236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16952" y="980462"/>
            <a:ext cx="3360890" cy="2401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6"/>
          <p:cNvCxnSpPr/>
          <p:nvPr/>
        </p:nvCxnSpPr>
        <p:spPr>
          <a:xfrm flipH="1">
            <a:off x="4982953" y="933633"/>
            <a:ext cx="1" cy="53008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6"/>
          <p:cNvCxnSpPr/>
          <p:nvPr/>
        </p:nvCxnSpPr>
        <p:spPr>
          <a:xfrm rot="10800000">
            <a:off x="4982954" y="3549836"/>
            <a:ext cx="721994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419100" y="203778"/>
            <a:ext cx="1135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Means on Approach Curve with Clear Binding 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587499" y="4050459"/>
            <a:ext cx="4145915" cy="2283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3-clustering has binding occur in one region, but not splitting in the same way as the previous dataset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9-clustering leaves many indifferentiable clusters but captures the binding region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2" y="922815"/>
            <a:ext cx="4778622" cy="301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494" y="1057140"/>
            <a:ext cx="3669037" cy="249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96818" y="1057140"/>
            <a:ext cx="3412509" cy="249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8060" y="3854455"/>
            <a:ext cx="3431267" cy="24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4225" y="3726344"/>
            <a:ext cx="3705306" cy="2530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7"/>
          <p:cNvCxnSpPr/>
          <p:nvPr/>
        </p:nvCxnSpPr>
        <p:spPr>
          <a:xfrm>
            <a:off x="4972050" y="922815"/>
            <a:ext cx="0" cy="54113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7"/>
          <p:cNvCxnSpPr/>
          <p:nvPr/>
        </p:nvCxnSpPr>
        <p:spPr>
          <a:xfrm rot="10800000">
            <a:off x="4972051" y="3649510"/>
            <a:ext cx="721994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419099" y="203779"/>
            <a:ext cx="12230095" cy="51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Means on Approach Curve with Multiple Binding Sites 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87499" y="3854455"/>
            <a:ext cx="4145915" cy="2479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suggests 3 clusters when ideally, we should have separate clusters for each binding region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9-clustering separates both binding regions but leaves many “meaningless clusters”</a:t>
            </a:r>
            <a:endParaRPr/>
          </a:p>
        </p:txBody>
      </p:sp>
      <p:cxnSp>
        <p:nvCxnSpPr>
          <p:cNvPr id="151" name="Google Shape;151;p8"/>
          <p:cNvCxnSpPr/>
          <p:nvPr/>
        </p:nvCxnSpPr>
        <p:spPr>
          <a:xfrm>
            <a:off x="4972050" y="922815"/>
            <a:ext cx="0" cy="54113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8"/>
          <p:cNvCxnSpPr/>
          <p:nvPr/>
        </p:nvCxnSpPr>
        <p:spPr>
          <a:xfrm rot="10800000">
            <a:off x="4972051" y="3649510"/>
            <a:ext cx="721994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82" y="798670"/>
            <a:ext cx="4212232" cy="293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5904" y="992504"/>
            <a:ext cx="3739101" cy="254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8997" y="3812668"/>
            <a:ext cx="3706008" cy="252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58858" y="1021357"/>
            <a:ext cx="3283164" cy="240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3217" y="3854455"/>
            <a:ext cx="3474446" cy="23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6043678" y="3811110"/>
            <a:ext cx="107730" cy="211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827" y="1253101"/>
            <a:ext cx="3307508" cy="219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2037" y="1253101"/>
            <a:ext cx="3307506" cy="225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7245" y="1253100"/>
            <a:ext cx="3307507" cy="225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6827" y="3647220"/>
            <a:ext cx="3307508" cy="219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52039" y="3647220"/>
            <a:ext cx="3307504" cy="225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57247" y="3647220"/>
            <a:ext cx="3307505" cy="2250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525832" y="237534"/>
            <a:ext cx="118610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Takeaway: 9 is excessive and 3 is inconsistent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3315650"/>
            <a:ext cx="3974847" cy="268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000" y="3315650"/>
            <a:ext cx="3974850" cy="26820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>
            <p:ph type="title"/>
          </p:nvPr>
        </p:nvSpPr>
        <p:spPr>
          <a:xfrm>
            <a:off x="646813" y="122238"/>
            <a:ext cx="10515600" cy="822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Calibri"/>
              <a:buNone/>
            </a:pPr>
            <a:r>
              <a:rPr lang="en-US" sz="3330"/>
              <a:t>Simulated data is more consistent but still imperfect as it is not isolating the binding region perfectly </a:t>
            </a:r>
            <a:endParaRPr/>
          </a:p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79" name="Google Shape;17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112" y="1125538"/>
            <a:ext cx="3830638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0" name="Google Shape;18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9887" y="1125538"/>
            <a:ext cx="3832225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94662" y="1125538"/>
            <a:ext cx="3730625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8">
            <a:alphaModFix/>
          </a:blip>
          <a:srcRect b="0" l="0" r="0" t="11205"/>
          <a:stretch/>
        </p:blipFill>
        <p:spPr>
          <a:xfrm>
            <a:off x="8094650" y="3650900"/>
            <a:ext cx="3730625" cy="234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2019-09-17T06:27:40Z</dcterms:created>
  <dc:creator>Sahil Arora</dc:creator>
</cp:coreProperties>
</file>