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3918" r:id="rId2"/>
  </p:sldMasterIdLst>
  <p:sldIdLst>
    <p:sldId id="256" r:id="rId3"/>
    <p:sldId id="265"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77916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45819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299539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521817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6301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321218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233158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400408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1354393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365631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40476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257412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1602082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556245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205608-9254-4D8E-A96A-A507959343BB}" type="datetimeFigureOut">
              <a:rPr lang="fr-FR" smtClean="0"/>
              <a:t>09/02/2022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3073127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205608-9254-4D8E-A96A-A507959343BB}" type="datetimeFigureOut">
              <a:rPr lang="fr-FR" smtClean="0"/>
              <a:t>09/02/2022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381554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05608-9254-4D8E-A96A-A507959343BB}" type="datetimeFigureOut">
              <a:rPr lang="fr-FR" smtClean="0"/>
              <a:t>09/02/2022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741319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558354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8951209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874180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838621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9860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4138481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983931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1554177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785758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1822682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205608-9254-4D8E-A96A-A507959343BB}" type="datetimeFigureOut">
              <a:rPr lang="fr-FR" smtClean="0"/>
              <a:t>09/02/2022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75651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128809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205608-9254-4D8E-A96A-A507959343BB}" type="datetimeFigureOut">
              <a:rPr lang="fr-FR" smtClean="0"/>
              <a:t>09/02/2022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148952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205608-9254-4D8E-A96A-A507959343BB}" type="datetimeFigureOut">
              <a:rPr lang="fr-FR" smtClean="0"/>
              <a:t>09/02/2022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325486666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05608-9254-4D8E-A96A-A507959343BB}" type="datetimeFigureOut">
              <a:rPr lang="fr-FR" smtClean="0"/>
              <a:t>09/02/2022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339715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228507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F9205608-9254-4D8E-A96A-A507959343BB}" type="datetimeFigureOut">
              <a:rPr lang="fr-FR" smtClean="0"/>
              <a:t>09/02/2022</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FBE08EAA-F236-4680-815B-93976AFD9058}" type="slidenum">
              <a:rPr lang="fr-FR" smtClean="0"/>
              <a:t>‹N°›</a:t>
            </a:fld>
            <a:endParaRPr lang="fr-FR"/>
          </a:p>
        </p:txBody>
      </p:sp>
    </p:spTree>
    <p:extLst>
      <p:ext uri="{BB962C8B-B14F-4D97-AF65-F5344CB8AC3E}">
        <p14:creationId xmlns:p14="http://schemas.microsoft.com/office/powerpoint/2010/main" val="425680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9205608-9254-4D8E-A96A-A507959343BB}" type="datetimeFigureOut">
              <a:rPr lang="fr-FR" smtClean="0"/>
              <a:t>09/02/2022</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BE08EAA-F236-4680-815B-93976AFD9058}" type="slidenum">
              <a:rPr lang="fr-FR" smtClean="0"/>
              <a:t>‹N°›</a:t>
            </a:fld>
            <a:endParaRPr lang="fr-FR"/>
          </a:p>
        </p:txBody>
      </p:sp>
    </p:spTree>
    <p:extLst>
      <p:ext uri="{BB962C8B-B14F-4D97-AF65-F5344CB8AC3E}">
        <p14:creationId xmlns:p14="http://schemas.microsoft.com/office/powerpoint/2010/main" val="539574968"/>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9205608-9254-4D8E-A96A-A507959343BB}" type="datetimeFigureOut">
              <a:rPr lang="fr-FR" smtClean="0"/>
              <a:t>09/02/2022</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BE08EAA-F236-4680-815B-93976AFD9058}" type="slidenum">
              <a:rPr lang="fr-FR" smtClean="0"/>
              <a:t>‹N°›</a:t>
            </a:fld>
            <a:endParaRPr lang="fr-FR"/>
          </a:p>
        </p:txBody>
      </p:sp>
    </p:spTree>
    <p:extLst>
      <p:ext uri="{BB962C8B-B14F-4D97-AF65-F5344CB8AC3E}">
        <p14:creationId xmlns:p14="http://schemas.microsoft.com/office/powerpoint/2010/main" val="4006847132"/>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7C9182-2026-4579-98A5-1379A51F310D}"/>
              </a:ext>
            </a:extLst>
          </p:cNvPr>
          <p:cNvSpPr>
            <a:spLocks noGrp="1"/>
          </p:cNvSpPr>
          <p:nvPr>
            <p:ph type="ctrTitle"/>
          </p:nvPr>
        </p:nvSpPr>
        <p:spPr>
          <a:xfrm>
            <a:off x="1524000" y="1968231"/>
            <a:ext cx="9144000" cy="2387600"/>
          </a:xfrm>
        </p:spPr>
        <p:txBody>
          <a:bodyPr>
            <a:normAutofit/>
          </a:bodyPr>
          <a:lstStyle/>
          <a:p>
            <a:r>
              <a:rPr lang="fr-FR" sz="6000" u="sng" dirty="0"/>
              <a:t>3IAC CHANLLENGE DAY</a:t>
            </a:r>
          </a:p>
        </p:txBody>
      </p:sp>
      <p:sp>
        <p:nvSpPr>
          <p:cNvPr id="3" name="Sous-titre 2">
            <a:extLst>
              <a:ext uri="{FF2B5EF4-FFF2-40B4-BE49-F238E27FC236}">
                <a16:creationId xmlns:a16="http://schemas.microsoft.com/office/drawing/2014/main" id="{D346D7BD-1DDA-4647-98F3-3D387519F3BC}"/>
              </a:ext>
            </a:extLst>
          </p:cNvPr>
          <p:cNvSpPr>
            <a:spLocks noGrp="1"/>
          </p:cNvSpPr>
          <p:nvPr>
            <p:ph type="subTitle" idx="1"/>
          </p:nvPr>
        </p:nvSpPr>
        <p:spPr>
          <a:xfrm>
            <a:off x="1751012" y="4741984"/>
            <a:ext cx="8676222" cy="1905000"/>
          </a:xfrm>
        </p:spPr>
        <p:txBody>
          <a:bodyPr>
            <a:normAutofit/>
          </a:bodyPr>
          <a:lstStyle/>
          <a:p>
            <a:r>
              <a:rPr lang="fr-FR" sz="3200" dirty="0"/>
              <a:t>THEME: </a:t>
            </a:r>
            <a:r>
              <a:rPr lang="fr-FR" sz="3200" u="sng" dirty="0"/>
              <a:t>CAISSE ENREGISTREUSE</a:t>
            </a:r>
          </a:p>
        </p:txBody>
      </p:sp>
      <p:pic>
        <p:nvPicPr>
          <p:cNvPr id="9" name="Image 8">
            <a:extLst>
              <a:ext uri="{FF2B5EF4-FFF2-40B4-BE49-F238E27FC236}">
                <a16:creationId xmlns:a16="http://schemas.microsoft.com/office/drawing/2014/main" id="{1FCC0ABC-FF2F-4F1D-8FA6-FA529EABD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99" y="211016"/>
            <a:ext cx="2453626" cy="2484211"/>
          </a:xfrm>
          <a:prstGeom prst="rect">
            <a:avLst/>
          </a:prstGeom>
        </p:spPr>
      </p:pic>
      <p:pic>
        <p:nvPicPr>
          <p:cNvPr id="11" name="Image 10">
            <a:extLst>
              <a:ext uri="{FF2B5EF4-FFF2-40B4-BE49-F238E27FC236}">
                <a16:creationId xmlns:a16="http://schemas.microsoft.com/office/drawing/2014/main" id="{BA86BD7D-3BA7-46F6-854C-3059E9500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414896"/>
            <a:ext cx="1905000" cy="2076450"/>
          </a:xfrm>
          <a:prstGeom prst="rect">
            <a:avLst/>
          </a:prstGeom>
        </p:spPr>
      </p:pic>
      <p:pic>
        <p:nvPicPr>
          <p:cNvPr id="19" name="Image 18">
            <a:extLst>
              <a:ext uri="{FF2B5EF4-FFF2-40B4-BE49-F238E27FC236}">
                <a16:creationId xmlns:a16="http://schemas.microsoft.com/office/drawing/2014/main" id="{1824E942-ECD0-4804-9265-37689F29E8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0243" y="717873"/>
            <a:ext cx="2195513" cy="1773473"/>
          </a:xfrm>
          <a:prstGeom prst="rect">
            <a:avLst/>
          </a:prstGeom>
        </p:spPr>
      </p:pic>
    </p:spTree>
    <p:extLst>
      <p:ext uri="{BB962C8B-B14F-4D97-AF65-F5344CB8AC3E}">
        <p14:creationId xmlns:p14="http://schemas.microsoft.com/office/powerpoint/2010/main" val="560480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B3B24-AB1B-4F5A-BFAE-CDE951B9262C}"/>
              </a:ext>
            </a:extLst>
          </p:cNvPr>
          <p:cNvSpPr>
            <a:spLocks noGrp="1"/>
          </p:cNvSpPr>
          <p:nvPr>
            <p:ph type="ctrTitle"/>
          </p:nvPr>
        </p:nvSpPr>
        <p:spPr/>
        <p:txBody>
          <a:bodyPr/>
          <a:lstStyle/>
          <a:p>
            <a:r>
              <a:rPr lang="fr-FR" dirty="0"/>
              <a:t>CONCLUSION</a:t>
            </a:r>
          </a:p>
        </p:txBody>
      </p:sp>
      <p:sp>
        <p:nvSpPr>
          <p:cNvPr id="3" name="Sous-titre 2">
            <a:extLst>
              <a:ext uri="{FF2B5EF4-FFF2-40B4-BE49-F238E27FC236}">
                <a16:creationId xmlns:a16="http://schemas.microsoft.com/office/drawing/2014/main" id="{222D7518-70D3-4D90-AAAF-958E3C8E3B82}"/>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3307399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57949B-CC5A-4D56-8396-6144ABB320FD}"/>
              </a:ext>
            </a:extLst>
          </p:cNvPr>
          <p:cNvSpPr>
            <a:spLocks noGrp="1"/>
          </p:cNvSpPr>
          <p:nvPr>
            <p:ph type="title"/>
          </p:nvPr>
        </p:nvSpPr>
        <p:spPr/>
        <p:txBody>
          <a:bodyPr/>
          <a:lstStyle/>
          <a:p>
            <a:pPr algn="ctr"/>
            <a:r>
              <a:rPr lang="fr-FR" dirty="0"/>
              <a:t>PLAN DE PRESENTATION</a:t>
            </a:r>
          </a:p>
        </p:txBody>
      </p:sp>
      <p:sp>
        <p:nvSpPr>
          <p:cNvPr id="3" name="Espace réservé du contenu 2">
            <a:extLst>
              <a:ext uri="{FF2B5EF4-FFF2-40B4-BE49-F238E27FC236}">
                <a16:creationId xmlns:a16="http://schemas.microsoft.com/office/drawing/2014/main" id="{FE821A83-671C-4950-B102-913BDEADF3F3}"/>
              </a:ext>
            </a:extLst>
          </p:cNvPr>
          <p:cNvSpPr>
            <a:spLocks noGrp="1"/>
          </p:cNvSpPr>
          <p:nvPr>
            <p:ph idx="1"/>
          </p:nvPr>
        </p:nvSpPr>
        <p:spPr/>
        <p:txBody>
          <a:bodyPr/>
          <a:lstStyle/>
          <a:p>
            <a:pPr marL="0" indent="0">
              <a:buNone/>
            </a:pPr>
            <a:r>
              <a:rPr lang="fr-FR" dirty="0"/>
              <a:t>INTRODUCTION</a:t>
            </a:r>
          </a:p>
          <a:p>
            <a:pPr marL="0" indent="0">
              <a:buNone/>
            </a:pPr>
            <a:r>
              <a:rPr lang="fr-FR" dirty="0"/>
              <a:t>MÉTHODOLOGIE</a:t>
            </a:r>
          </a:p>
          <a:p>
            <a:pPr marL="0" indent="0">
              <a:buNone/>
            </a:pPr>
            <a:r>
              <a:rPr lang="fr-FR" dirty="0"/>
              <a:t>OUTILS</a:t>
            </a:r>
          </a:p>
          <a:p>
            <a:pPr marL="0" indent="0">
              <a:buNone/>
            </a:pPr>
            <a:r>
              <a:rPr lang="fr-FR" dirty="0"/>
              <a:t>DÉMONSTRATION</a:t>
            </a:r>
          </a:p>
          <a:p>
            <a:pPr marL="0" indent="0">
              <a:buNone/>
            </a:pPr>
            <a:r>
              <a:rPr lang="fr-FR" dirty="0"/>
              <a:t>CONCLUSION</a:t>
            </a:r>
          </a:p>
        </p:txBody>
      </p:sp>
    </p:spTree>
    <p:extLst>
      <p:ext uri="{BB962C8B-B14F-4D97-AF65-F5344CB8AC3E}">
        <p14:creationId xmlns:p14="http://schemas.microsoft.com/office/powerpoint/2010/main" val="1473252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BDC527-1A55-4223-89C2-C968644D32D8}"/>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32505634-DE11-4ADA-91C9-C5CEDA2E5F6B}"/>
              </a:ext>
            </a:extLst>
          </p:cNvPr>
          <p:cNvSpPr>
            <a:spLocks noGrp="1"/>
          </p:cNvSpPr>
          <p:nvPr>
            <p:ph idx="1"/>
          </p:nvPr>
        </p:nvSpPr>
        <p:spPr/>
        <p:txBody>
          <a:bodyPr>
            <a:normAutofit fontScale="92500" lnSpcReduction="20000"/>
          </a:bodyPr>
          <a:lstStyle/>
          <a:p>
            <a:pPr marL="0" indent="0">
              <a:buNone/>
            </a:pPr>
            <a:r>
              <a:rPr lang="fr-FR" dirty="0"/>
              <a:t>	</a:t>
            </a:r>
            <a:r>
              <a:rPr lang="fr-FR" sz="2800" dirty="0"/>
              <a:t>À l’occasion de l’</a:t>
            </a:r>
            <a:r>
              <a:rPr lang="fr-FR" sz="2800" dirty="0" err="1"/>
              <a:t>événemet</a:t>
            </a:r>
            <a:r>
              <a:rPr lang="fr-FR" sz="2800" dirty="0"/>
              <a:t> </a:t>
            </a:r>
            <a:r>
              <a:rPr lang="fr-FR" sz="2800" b="1" dirty="0"/>
              <a:t>3IAC </a:t>
            </a:r>
            <a:r>
              <a:rPr lang="fr-FR" sz="2800" b="1" dirty="0" err="1"/>
              <a:t>Cahellenge</a:t>
            </a:r>
            <a:r>
              <a:rPr lang="fr-FR" sz="2800" b="1" dirty="0"/>
              <a:t> Day</a:t>
            </a:r>
            <a:r>
              <a:rPr lang="fr-FR" sz="2800" dirty="0"/>
              <a:t> édition 2022, il nous a été demandé à nous étudiants en spécialités informatiques de l’institut universitaire de la côte de mettre sur pied une application console de caisse enregistreuse pour le compte de l’épreuve de développement informatique. C’est un honneur pour nous, représentants de la spécialité TIC d’être en face de vous ce jour pour partager avec le résultat de nos efforts. Honorable membre du jury, nous espérons de tout cœur que vous trouverez satisfaction dans notre solution.</a:t>
            </a:r>
          </a:p>
          <a:p>
            <a:pPr marL="0" indent="0">
              <a:buNone/>
            </a:pPr>
            <a:endParaRPr lang="fr-FR" dirty="0"/>
          </a:p>
        </p:txBody>
      </p:sp>
    </p:spTree>
    <p:extLst>
      <p:ext uri="{BB962C8B-B14F-4D97-AF65-F5344CB8AC3E}">
        <p14:creationId xmlns:p14="http://schemas.microsoft.com/office/powerpoint/2010/main" val="1934791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01A3D-CD3A-4F4C-B8D4-2E5373B04295}"/>
              </a:ext>
            </a:extLst>
          </p:cNvPr>
          <p:cNvSpPr>
            <a:spLocks noGrp="1"/>
          </p:cNvSpPr>
          <p:nvPr>
            <p:ph type="title"/>
          </p:nvPr>
        </p:nvSpPr>
        <p:spPr/>
        <p:txBody>
          <a:bodyPr/>
          <a:lstStyle/>
          <a:p>
            <a:pPr algn="ctr"/>
            <a:r>
              <a:rPr lang="fr-FR" dirty="0"/>
              <a:t>ANALYSE ET MODELISATION</a:t>
            </a:r>
          </a:p>
        </p:txBody>
      </p:sp>
      <p:sp>
        <p:nvSpPr>
          <p:cNvPr id="3" name="Espace réservé du contenu 2">
            <a:extLst>
              <a:ext uri="{FF2B5EF4-FFF2-40B4-BE49-F238E27FC236}">
                <a16:creationId xmlns:a16="http://schemas.microsoft.com/office/drawing/2014/main" id="{1B08E138-3EDB-419C-AD9A-3C58E06D0D51}"/>
              </a:ext>
            </a:extLst>
          </p:cNvPr>
          <p:cNvSpPr>
            <a:spLocks noGrp="1"/>
          </p:cNvSpPr>
          <p:nvPr>
            <p:ph idx="1"/>
          </p:nvPr>
        </p:nvSpPr>
        <p:spPr/>
        <p:txBody>
          <a:bodyPr>
            <a:normAutofit/>
          </a:bodyPr>
          <a:lstStyle/>
          <a:p>
            <a:pPr marL="0" indent="0">
              <a:buNone/>
            </a:pPr>
            <a:r>
              <a:rPr lang="fr-FR" sz="2800" dirty="0"/>
              <a:t>Pour mener à bien cette activité, une analyse et une modélisation du système d’information s’imposait. C’est à l’aide du langage UML que nous avons donc pu mettre sur pied les diagrammes suivants :</a:t>
            </a:r>
          </a:p>
        </p:txBody>
      </p:sp>
    </p:spTree>
    <p:extLst>
      <p:ext uri="{BB962C8B-B14F-4D97-AF65-F5344CB8AC3E}">
        <p14:creationId xmlns:p14="http://schemas.microsoft.com/office/powerpoint/2010/main" val="3682807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947BE-C216-41E0-AE3C-8BCBE5A36B7E}"/>
              </a:ext>
            </a:extLst>
          </p:cNvPr>
          <p:cNvSpPr>
            <a:spLocks noGrp="1"/>
          </p:cNvSpPr>
          <p:nvPr>
            <p:ph type="title"/>
          </p:nvPr>
        </p:nvSpPr>
        <p:spPr/>
        <p:txBody>
          <a:bodyPr/>
          <a:lstStyle/>
          <a:p>
            <a:pPr algn="ctr"/>
            <a:r>
              <a:rPr lang="fr-FR" dirty="0"/>
              <a:t>Diagramme de classes</a:t>
            </a:r>
          </a:p>
        </p:txBody>
      </p:sp>
      <p:pic>
        <p:nvPicPr>
          <p:cNvPr id="5" name="Espace réservé du contenu 4">
            <a:extLst>
              <a:ext uri="{FF2B5EF4-FFF2-40B4-BE49-F238E27FC236}">
                <a16:creationId xmlns:a16="http://schemas.microsoft.com/office/drawing/2014/main" id="{7E81743B-58D3-4E09-9761-7E971278C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019" y="1940170"/>
            <a:ext cx="8042786" cy="4806462"/>
          </a:xfrm>
        </p:spPr>
      </p:pic>
    </p:spTree>
    <p:extLst>
      <p:ext uri="{BB962C8B-B14F-4D97-AF65-F5344CB8AC3E}">
        <p14:creationId xmlns:p14="http://schemas.microsoft.com/office/powerpoint/2010/main" val="4648566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CE4E0-E490-4D36-A331-BFF5DE598D4D}"/>
              </a:ext>
            </a:extLst>
          </p:cNvPr>
          <p:cNvSpPr>
            <a:spLocks noGrp="1"/>
          </p:cNvSpPr>
          <p:nvPr>
            <p:ph type="title"/>
          </p:nvPr>
        </p:nvSpPr>
        <p:spPr/>
        <p:txBody>
          <a:bodyPr/>
          <a:lstStyle/>
          <a:p>
            <a:pPr algn="ctr"/>
            <a:r>
              <a:rPr lang="fr-FR" dirty="0"/>
              <a:t>Diagramme de cas d’utilisation</a:t>
            </a:r>
          </a:p>
        </p:txBody>
      </p:sp>
      <p:pic>
        <p:nvPicPr>
          <p:cNvPr id="5" name="Espace réservé du contenu 4">
            <a:extLst>
              <a:ext uri="{FF2B5EF4-FFF2-40B4-BE49-F238E27FC236}">
                <a16:creationId xmlns:a16="http://schemas.microsoft.com/office/drawing/2014/main" id="{472F7DFA-831F-4059-85FC-02F308E75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129" y="1938256"/>
            <a:ext cx="8215741" cy="4810290"/>
          </a:xfrm>
        </p:spPr>
      </p:pic>
    </p:spTree>
    <p:extLst>
      <p:ext uri="{BB962C8B-B14F-4D97-AF65-F5344CB8AC3E}">
        <p14:creationId xmlns:p14="http://schemas.microsoft.com/office/powerpoint/2010/main" val="405024634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30504-1C16-4788-84C4-4AEBEF4E7F43}"/>
              </a:ext>
            </a:extLst>
          </p:cNvPr>
          <p:cNvSpPr>
            <a:spLocks noGrp="1"/>
          </p:cNvSpPr>
          <p:nvPr>
            <p:ph type="title"/>
          </p:nvPr>
        </p:nvSpPr>
        <p:spPr>
          <a:xfrm>
            <a:off x="1141413" y="609600"/>
            <a:ext cx="9905998" cy="1261403"/>
          </a:xfrm>
        </p:spPr>
        <p:txBody>
          <a:bodyPr/>
          <a:lstStyle/>
          <a:p>
            <a:pPr algn="ctr"/>
            <a:r>
              <a:rPr lang="fr-FR" dirty="0"/>
              <a:t>outils</a:t>
            </a:r>
          </a:p>
        </p:txBody>
      </p:sp>
      <p:sp>
        <p:nvSpPr>
          <p:cNvPr id="3" name="Espace réservé du contenu 2">
            <a:extLst>
              <a:ext uri="{FF2B5EF4-FFF2-40B4-BE49-F238E27FC236}">
                <a16:creationId xmlns:a16="http://schemas.microsoft.com/office/drawing/2014/main" id="{A0C0B59E-6842-4BE2-8BD4-C73C3C1EB098}"/>
              </a:ext>
            </a:extLst>
          </p:cNvPr>
          <p:cNvSpPr>
            <a:spLocks noGrp="1"/>
          </p:cNvSpPr>
          <p:nvPr>
            <p:ph idx="1"/>
          </p:nvPr>
        </p:nvSpPr>
        <p:spPr/>
        <p:txBody>
          <a:bodyPr>
            <a:noAutofit/>
          </a:bodyPr>
          <a:lstStyle/>
          <a:p>
            <a:pPr marL="0" indent="0">
              <a:buNone/>
            </a:pPr>
            <a:r>
              <a:rPr lang="fr-FR" sz="2800" dirty="0"/>
              <a:t>Pour donner vie aux différentes fonctionnalités mentionnées dans le cahier de charges à savoir:</a:t>
            </a:r>
          </a:p>
          <a:p>
            <a:r>
              <a:rPr lang="fr-FR" sz="2800" dirty="0"/>
              <a:t>L’enregistrement des achats d’un client</a:t>
            </a:r>
          </a:p>
          <a:p>
            <a:r>
              <a:rPr lang="fr-FR" sz="2800" dirty="0"/>
              <a:t>Le calcul du solde des achats</a:t>
            </a:r>
          </a:p>
          <a:p>
            <a:r>
              <a:rPr lang="fr-FR" sz="2800" dirty="0"/>
              <a:t>L’application d’une remise éventuelle</a:t>
            </a:r>
          </a:p>
          <a:p>
            <a:r>
              <a:rPr lang="fr-FR" sz="2800" dirty="0"/>
              <a:t>L’encaissement des paiements et remboursement</a:t>
            </a:r>
          </a:p>
          <a:p>
            <a:r>
              <a:rPr lang="fr-FR" sz="2800" dirty="0"/>
              <a:t>L’impression d’un reçu ou ticket de caisse</a:t>
            </a:r>
          </a:p>
          <a:p>
            <a:r>
              <a:rPr lang="fr-FR" sz="2800" dirty="0"/>
              <a:t>L’affichage d’un état des ventes journalières sur les produits du système</a:t>
            </a:r>
          </a:p>
        </p:txBody>
      </p:sp>
    </p:spTree>
    <p:extLst>
      <p:ext uri="{BB962C8B-B14F-4D97-AF65-F5344CB8AC3E}">
        <p14:creationId xmlns:p14="http://schemas.microsoft.com/office/powerpoint/2010/main" val="3767048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31E3568-7C86-4DC7-8DC7-71D74C25830C}"/>
              </a:ext>
            </a:extLst>
          </p:cNvPr>
          <p:cNvSpPr>
            <a:spLocks noGrp="1"/>
          </p:cNvSpPr>
          <p:nvPr>
            <p:ph type="title"/>
          </p:nvPr>
        </p:nvSpPr>
        <p:spPr/>
        <p:txBody>
          <a:bodyPr/>
          <a:lstStyle/>
          <a:p>
            <a:pPr algn="ctr"/>
            <a:r>
              <a:rPr lang="fr-FR" dirty="0"/>
              <a:t>outils</a:t>
            </a:r>
          </a:p>
        </p:txBody>
      </p:sp>
      <p:sp>
        <p:nvSpPr>
          <p:cNvPr id="5" name="Espace réservé du contenu 4">
            <a:extLst>
              <a:ext uri="{FF2B5EF4-FFF2-40B4-BE49-F238E27FC236}">
                <a16:creationId xmlns:a16="http://schemas.microsoft.com/office/drawing/2014/main" id="{AFFC3FE6-DAA0-46F7-8CD4-C2910284F3E5}"/>
              </a:ext>
            </a:extLst>
          </p:cNvPr>
          <p:cNvSpPr>
            <a:spLocks noGrp="1"/>
          </p:cNvSpPr>
          <p:nvPr>
            <p:ph idx="1"/>
          </p:nvPr>
        </p:nvSpPr>
        <p:spPr>
          <a:xfrm>
            <a:off x="913795" y="1732450"/>
            <a:ext cx="10353762" cy="2610952"/>
          </a:xfrm>
        </p:spPr>
        <p:txBody>
          <a:bodyPr>
            <a:normAutofit/>
          </a:bodyPr>
          <a:lstStyle/>
          <a:p>
            <a:pPr marL="0" indent="0">
              <a:buNone/>
            </a:pPr>
            <a:r>
              <a:rPr lang="fr-FR" sz="2800" dirty="0"/>
              <a:t>Nous avons fait usage des langages C# et SQL en se basant sur une architecture de développement en couches. Tout ce ci implémenté à l’aide des logiciels </a:t>
            </a:r>
            <a:r>
              <a:rPr lang="fr-FR" sz="2800" b="1" dirty="0"/>
              <a:t>Visual Studio 2019 </a:t>
            </a:r>
            <a:r>
              <a:rPr lang="fr-FR" sz="2800" dirty="0"/>
              <a:t>et </a:t>
            </a:r>
            <a:r>
              <a:rPr lang="fr-FR" sz="2800" b="1" dirty="0"/>
              <a:t>Microsoft SQL Server Management Studio</a:t>
            </a:r>
          </a:p>
        </p:txBody>
      </p:sp>
      <p:pic>
        <p:nvPicPr>
          <p:cNvPr id="7" name="Image 6">
            <a:extLst>
              <a:ext uri="{FF2B5EF4-FFF2-40B4-BE49-F238E27FC236}">
                <a16:creationId xmlns:a16="http://schemas.microsoft.com/office/drawing/2014/main" id="{4966EC61-DDB0-4F36-9D03-FF959D429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567" y="3971119"/>
            <a:ext cx="2261015" cy="2277281"/>
          </a:xfrm>
          <a:prstGeom prst="rect">
            <a:avLst/>
          </a:prstGeom>
        </p:spPr>
      </p:pic>
      <p:pic>
        <p:nvPicPr>
          <p:cNvPr id="9" name="Image 8">
            <a:extLst>
              <a:ext uri="{FF2B5EF4-FFF2-40B4-BE49-F238E27FC236}">
                <a16:creationId xmlns:a16="http://schemas.microsoft.com/office/drawing/2014/main" id="{032AA45B-82E6-4790-92F6-F8BA4F0AB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418" y="3971119"/>
            <a:ext cx="2545593" cy="2530410"/>
          </a:xfrm>
          <a:prstGeom prst="rect">
            <a:avLst/>
          </a:prstGeom>
        </p:spPr>
      </p:pic>
    </p:spTree>
    <p:extLst>
      <p:ext uri="{BB962C8B-B14F-4D97-AF65-F5344CB8AC3E}">
        <p14:creationId xmlns:p14="http://schemas.microsoft.com/office/powerpoint/2010/main" val="35196612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4D5E654-6316-44FB-BDDF-3469D7B61D2A}"/>
              </a:ext>
            </a:extLst>
          </p:cNvPr>
          <p:cNvSpPr>
            <a:spLocks noGrp="1"/>
          </p:cNvSpPr>
          <p:nvPr>
            <p:ph type="title"/>
          </p:nvPr>
        </p:nvSpPr>
        <p:spPr/>
        <p:txBody>
          <a:bodyPr/>
          <a:lstStyle/>
          <a:p>
            <a:pPr algn="ctr"/>
            <a:r>
              <a:rPr lang="fr-FR" dirty="0"/>
              <a:t>DEMONSTRATION</a:t>
            </a:r>
          </a:p>
        </p:txBody>
      </p:sp>
      <p:sp>
        <p:nvSpPr>
          <p:cNvPr id="5" name="Espace réservé du texte 4">
            <a:extLst>
              <a:ext uri="{FF2B5EF4-FFF2-40B4-BE49-F238E27FC236}">
                <a16:creationId xmlns:a16="http://schemas.microsoft.com/office/drawing/2014/main" id="{9A83B9AE-BC7C-487E-AE06-86C4B3571671}"/>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5500130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aillage">
  <a:themeElements>
    <a:clrScheme name="Maillage">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523</TotalTime>
  <Words>156</Words>
  <Application>Microsoft Office PowerPoint</Application>
  <PresentationFormat>Grand écran</PresentationFormat>
  <Paragraphs>26</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10</vt:i4>
      </vt:variant>
    </vt:vector>
  </HeadingPairs>
  <TitlesOfParts>
    <vt:vector size="14" baseType="lpstr">
      <vt:lpstr>Arial</vt:lpstr>
      <vt:lpstr>Century Gothic</vt:lpstr>
      <vt:lpstr>1_Maillage</vt:lpstr>
      <vt:lpstr>Maillage</vt:lpstr>
      <vt:lpstr>3IAC CHANLLENGE DAY</vt:lpstr>
      <vt:lpstr>PLAN DE PRESENTATION</vt:lpstr>
      <vt:lpstr>INTRODUCTION</vt:lpstr>
      <vt:lpstr>ANALYSE ET MODELISATION</vt:lpstr>
      <vt:lpstr>Diagramme de classes</vt:lpstr>
      <vt:lpstr>Diagramme de cas d’utilisation</vt:lpstr>
      <vt:lpstr>outils</vt:lpstr>
      <vt:lpstr>outils</vt:lpstr>
      <vt:lpstr>DEMONSTRATION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3IAC CHANLLENGE</dc:title>
  <dc:creator>Florient Manfo</dc:creator>
  <cp:lastModifiedBy>Florient Manfo</cp:lastModifiedBy>
  <cp:revision>18</cp:revision>
  <dcterms:created xsi:type="dcterms:W3CDTF">2022-02-08T19:28:10Z</dcterms:created>
  <dcterms:modified xsi:type="dcterms:W3CDTF">2022-02-09T06:04:26Z</dcterms:modified>
</cp:coreProperties>
</file>