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sldIdLst>
    <p:sldId id="260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24EC19-0430-4A40-9260-2D5C7618CFAD}">
          <p14:sldIdLst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779E"/>
    <a:srgbClr val="2D477B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790" autoAdjust="0"/>
  </p:normalViewPr>
  <p:slideViewPr>
    <p:cSldViewPr snapToGrid="0">
      <p:cViewPr varScale="1">
        <p:scale>
          <a:sx n="68" d="100"/>
          <a:sy n="68" d="100"/>
        </p:scale>
        <p:origin x="5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E1031-4A46-4126-8958-81B0AFBAF569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6570D-3989-4C3E-BE7A-02F00C65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57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ExoTerra Proprietary Information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A76E-959F-4832-9529-51868294573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869F49-C28E-4E72-A92F-6785D7ABF3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325635"/>
            <a:ext cx="5486400" cy="109838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0060071-9CBC-4604-83D5-20D6B112F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29000"/>
            <a:ext cx="10515600" cy="1133475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A2CAFFB-9077-4CF7-850D-E5CBC8639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1439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14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10/30/2020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ExoTerra Proprietary Information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A76E-959F-4832-9529-518682945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98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14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10/30/2020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ExoTerra Proprietary Information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A76E-959F-4832-9529-518682945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72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ExoTerra</a:t>
            </a:r>
            <a:r>
              <a:rPr lang="en-US" dirty="0"/>
              <a:t> Proprietary Information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A76E-959F-4832-9529-51868294573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2021E-888C-4FA7-830E-E352F482C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2184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ExoTerra Proprietary Information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A76E-959F-4832-9529-518682945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5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25236"/>
            <a:ext cx="5181600" cy="51517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6862" y="1025236"/>
            <a:ext cx="5181600" cy="51517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ExoTerra Proprietary Information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A76E-959F-4832-9529-5186829457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34A0381D-CA58-405F-AA14-6B55F86FC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713"/>
            <a:ext cx="75438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97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010934"/>
            <a:ext cx="5157787" cy="36576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477817"/>
            <a:ext cx="5157787" cy="47118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010934"/>
            <a:ext cx="5183188" cy="36576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477817"/>
            <a:ext cx="5183188" cy="47118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ExoTerra Proprietary Information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A76E-959F-4832-9529-51868294573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749CC8DD-E1CC-468E-B244-FA644F62E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713"/>
            <a:ext cx="75438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481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14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10/30/2020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ExoTerra Proprietary Information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A76E-959F-4832-9529-518682945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0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14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10/30/2020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ExoTerra Proprietary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A76E-959F-4832-9529-518682945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1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058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2097740"/>
            <a:ext cx="3933825" cy="377124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ExoTerra Proprietary Information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A76E-959F-4832-9529-518682945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6119"/>
            <a:ext cx="3932237" cy="10058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2088776"/>
            <a:ext cx="3933825" cy="37802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14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10/30/2020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ExoTerra Proprietary Information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A76E-959F-4832-9529-518682945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60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57713"/>
            <a:ext cx="75438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25236"/>
            <a:ext cx="10515600" cy="5151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356350"/>
            <a:ext cx="822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ExoTerra Proprietary Information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9400" y="6356350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7A76E-959F-4832-9529-51868294573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2833C2-C503-496A-B547-C6529CA6FA4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340" y="382783"/>
            <a:ext cx="274046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05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>
          <a:tab pos="7832725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36A012C-D238-1592-BC8D-0B45B5981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283" y="0"/>
            <a:ext cx="5417717" cy="6858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571150-E032-2C5B-F625-9E6607196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ExoTerra Proprietary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165916-3042-DD7D-E70A-911E8B2D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A76E-959F-4832-9529-518682945739}" type="slidenum">
              <a:rPr lang="en-US" smtClean="0"/>
              <a:t>1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FAE2143-F518-459F-7B2D-4A27D7BBA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Halo – Cathode Start (Ready Mode)</a:t>
            </a:r>
          </a:p>
        </p:txBody>
      </p:sp>
    </p:spTree>
    <p:extLst>
      <p:ext uri="{BB962C8B-B14F-4D97-AF65-F5344CB8AC3E}">
        <p14:creationId xmlns:p14="http://schemas.microsoft.com/office/powerpoint/2010/main" val="512159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EA4AE-D7B9-B05A-6D4A-EE0976C1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ExoTerra Proprietary Information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3AF548-5108-10D8-4B86-75EA61D0E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A76E-959F-4832-9529-518682945739}" type="slidenum">
              <a:rPr lang="en-US" smtClean="0"/>
              <a:t>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615CEEE-08AE-8898-CB66-2516A69F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Halo – Thruster Start (Steady State)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2174D5-669B-E598-E919-BE4C259D2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363" y="0"/>
            <a:ext cx="40667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956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14A53F-1183-3A88-CE05-532D4BD3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5BB022-9D42-2453-A31B-958BB29CA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ExoTerra Proprietary Information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724650-2E27-2C73-8DB7-E176C8CC2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A76E-959F-4832-9529-518682945739}" type="slidenum">
              <a:rPr lang="en-US" smtClean="0"/>
              <a:t>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F4A5C6E-0C5F-E8E2-DEE7-B8BA77509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Halo – Throttling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9A135-6DED-F585-8620-8D845066B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560" y="914913"/>
            <a:ext cx="7099411" cy="594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882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821A04-B580-E9F4-136C-1C793241C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ExoTerra Proprietary Information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BAC42-B1B2-83D5-962F-89AA8C277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A76E-959F-4832-9529-518682945739}" type="slidenum">
              <a:rPr lang="en-US" smtClean="0"/>
              <a:t>4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3AB4B34-8CB8-A5E4-BFA9-40A63F993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Halo12 - Ignition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081B53-44F6-9CE0-CEF4-CE929C40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980" y="1166740"/>
            <a:ext cx="7894039" cy="48009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5239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CEE1B2-F47A-9A4A-7681-B7EB3794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ExoTerra Proprietary Information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38DB29-2C4B-1034-F00E-3BD29732B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A76E-959F-4832-9529-518682945739}" type="slidenum">
              <a:rPr lang="en-US" smtClean="0"/>
              <a:t>5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D1F4DF-FE9A-9708-750F-0930F88EF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Halo12 - Throttling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175123-6A86-757B-AACE-D9EE670C6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226" y="914913"/>
            <a:ext cx="8885548" cy="527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245126"/>
      </p:ext>
    </p:extLst>
  </p:cSld>
  <p:clrMapOvr>
    <a:masterClrMapping/>
  </p:clrMapOvr>
</p:sld>
</file>

<file path=ppt/theme/theme1.xml><?xml version="1.0" encoding="utf-8"?>
<a:theme xmlns:a="http://schemas.openxmlformats.org/drawingml/2006/main" name="Generic ExoTerra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- ExoTerra General Purpose Presentation.potm" id="{E769D9A8-1677-49FC-8257-3084498EB9B8}" vid="{DC0226D3-0892-4042-A845-F3C7D0BB2A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[TEMPLATE] - ExoTerra General Purpose Presentation</Template>
  <TotalTime>30357</TotalTime>
  <Words>45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Generic ExoTerra Template</vt:lpstr>
      <vt:lpstr>Halo – Cathode Start (Ready Mode)</vt:lpstr>
      <vt:lpstr>Halo – Thruster Start (Steady State)</vt:lpstr>
      <vt:lpstr>Halo – Throttling</vt:lpstr>
      <vt:lpstr>Halo12 - Ignition </vt:lpstr>
      <vt:lpstr>Halo12 - Throttling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Xenon Propellant Management</dc:title>
  <dc:creator>Matthew Glascock</dc:creator>
  <cp:keywords>template</cp:keywords>
  <dc:description>General-purpose PowerPoint template</dc:description>
  <cp:lastModifiedBy>Matthew Glascock</cp:lastModifiedBy>
  <cp:revision>290</cp:revision>
  <dcterms:created xsi:type="dcterms:W3CDTF">2020-10-29T22:18:46Z</dcterms:created>
  <dcterms:modified xsi:type="dcterms:W3CDTF">2022-12-19T17:22:31Z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xt Creator">
    <vt:lpwstr>T.L.</vt:lpwstr>
  </property>
  <property fmtid="{D5CDD505-2E9C-101B-9397-08002B2CF9AE}" pid="3" name="Context Create Timestamp">
    <vt:lpwstr>6/25/2018 2:09:08 PM</vt:lpwstr>
  </property>
  <property fmtid="{D5CDD505-2E9C-101B-9397-08002B2CF9AE}" pid="4" name="iterationObid">
    <vt:lpwstr>OR:wt.doc.WTDocument:223589</vt:lpwstr>
  </property>
  <property fmtid="{D5CDD505-2E9C-101B-9397-08002B2CF9AE}" pid="5" name="versionInfo">
    <vt:lpwstr>-.1</vt:lpwstr>
  </property>
  <property fmtid="{D5CDD505-2E9C-101B-9397-08002B2CF9AE}" pid="6" name="wtname">
    <vt:lpwstr>TEMPLATE-ExoTerra General Use</vt:lpwstr>
  </property>
  <property fmtid="{D5CDD505-2E9C-101B-9397-08002B2CF9AE}" pid="7" name="Type">
    <vt:lpwstr>Document</vt:lpwstr>
  </property>
  <property fmtid="{D5CDD505-2E9C-101B-9397-08002B2CF9AE}" pid="8" name="RevisionInfo">
    <vt:lpwstr>-</vt:lpwstr>
  </property>
  <property fmtid="{D5CDD505-2E9C-101B-9397-08002B2CF9AE}" pid="9" name="Context Last Modified Timestamp">
    <vt:lpwstr>6/25/2018 2:09:09 PM</vt:lpwstr>
  </property>
  <property fmtid="{D5CDD505-2E9C-101B-9397-08002B2CF9AE}" pid="10" name="Document number">
    <vt:lpwstr>TEMPLATE-EXOTERRA GENERAL USE</vt:lpwstr>
  </property>
  <property fmtid="{D5CDD505-2E9C-101B-9397-08002B2CF9AE}" pid="11" name="organization">
    <vt:lpwstr>Exoterra</vt:lpwstr>
  </property>
  <property fmtid="{D5CDD505-2E9C-101B-9397-08002B2CF9AE}" pid="12" name="context">
    <vt:lpwstr>Office Infrastructure</vt:lpwstr>
  </property>
  <property fmtid="{D5CDD505-2E9C-101B-9397-08002B2CF9AE}" pid="13" name="obid">
    <vt:lpwstr>VR:wt.doc.WTDocument:223588:277340562-1521772726815-1195542839-250-120-168-192@exowindchill.exoterra.local</vt:lpwstr>
  </property>
  <property fmtid="{D5CDD505-2E9C-101B-9397-08002B2CF9AE}" pid="14" name="lifeCycleState">
    <vt:lpwstr>In Work</vt:lpwstr>
  </property>
  <property fmtid="{D5CDD505-2E9C-101B-9397-08002B2CF9AE}" pid="15" name="Document Type">
    <vt:lpwstr>BIZOPS</vt:lpwstr>
  </property>
  <property fmtid="{D5CDD505-2E9C-101B-9397-08002B2CF9AE}" pid="16" name="Project name">
    <vt:lpwstr>
    </vt:lpwstr>
  </property>
  <property fmtid="{D5CDD505-2E9C-101B-9397-08002B2CF9AE}" pid="17" name="ProjectNumber">
    <vt:lpwstr>
    </vt:lpwstr>
  </property>
  <property fmtid="{D5CDD505-2E9C-101B-9397-08002B2CF9AE}" pid="18" name="Date">
    <vt:lpwstr>4/30/2019</vt:lpwstr>
  </property>
  <property fmtid="{D5CDD505-2E9C-101B-9397-08002B2CF9AE}" pid="19" name="Description">
    <vt:lpwstr>TEMPLATE - BROWNBAG CLASSES</vt:lpwstr>
  </property>
  <property fmtid="{D5CDD505-2E9C-101B-9397-08002B2CF9AE}" pid="20" name="Part Number">
    <vt:lpwstr>TEMPLATE - BROWNBAG CLASSES</vt:lpwstr>
  </property>
  <property fmtid="{D5CDD505-2E9C-101B-9397-08002B2CF9AE}" pid="21" name="Revision">
    <vt:lpwstr>-</vt:lpwstr>
  </property>
</Properties>
</file>