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11"/>
  </p:notesMasterIdLst>
  <p:sldIdLst>
    <p:sldId id="256" r:id="rId2"/>
    <p:sldId id="313" r:id="rId3"/>
    <p:sldId id="310" r:id="rId4"/>
    <p:sldId id="314" r:id="rId5"/>
    <p:sldId id="311" r:id="rId6"/>
    <p:sldId id="316" r:id="rId7"/>
    <p:sldId id="309" r:id="rId8"/>
    <p:sldId id="312" r:id="rId9"/>
    <p:sldId id="315" r:id="rId10"/>
  </p:sldIdLst>
  <p:sldSz cx="9144000" cy="5143500" type="screen16x9"/>
  <p:notesSz cx="6819900" cy="99187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164">
          <p15:clr>
            <a:srgbClr val="A4A3A4"/>
          </p15:clr>
        </p15:guide>
        <p15:guide id="6" pos="52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62626"/>
    <a:srgbClr val="FF85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75" autoAdjust="0"/>
    <p:restoredTop sz="96433" autoAdjust="0"/>
  </p:normalViewPr>
  <p:slideViewPr>
    <p:cSldViewPr showGuides="1">
      <p:cViewPr>
        <p:scale>
          <a:sx n="125" d="100"/>
          <a:sy n="125" d="100"/>
        </p:scale>
        <p:origin x="1056" y="438"/>
      </p:cViewPr>
      <p:guideLst>
        <p:guide pos="2880"/>
        <p:guide orient="horz" pos="2160"/>
        <p:guide orient="horz" pos="1620"/>
        <p:guide orient="horz" pos="2164"/>
        <p:guide pos="5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E6C65E5-05B6-4273-9519-32459696B005}" type="datetimeFigureOut">
              <a:rPr lang="he-IL" smtClean="0"/>
              <a:t>ט'/טבת/תש"פ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9838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73375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5"/>
            <a:ext cx="2955290" cy="4976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5"/>
            <a:ext cx="2955290" cy="4976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DA2A330-EBAF-446B-BCD9-5388284DB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2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asentation Cover">
    <p:bg>
      <p:bgPr>
        <a:gradFill>
          <a:gsLst>
            <a:gs pos="0">
              <a:schemeClr val="bg2"/>
            </a:gs>
            <a:gs pos="100000">
              <a:schemeClr val="accent4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671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539552" y="915566"/>
            <a:ext cx="2333180" cy="619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Client logo</a:t>
            </a:r>
            <a:endParaRPr lang="he-IL" dirty="0"/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935"/>
          <a:stretch/>
        </p:blipFill>
        <p:spPr bwMode="auto">
          <a:xfrm>
            <a:off x="7798643" y="4443958"/>
            <a:ext cx="1087741" cy="39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833205"/>
            <a:ext cx="7812286" cy="515026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sz="2800" b="1" baseline="0">
                <a:solidFill>
                  <a:schemeClr val="tx2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Presentation Title</a:t>
            </a:r>
            <a:endParaRPr lang="he-IL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1" y="2348230"/>
            <a:ext cx="7812287" cy="281829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Project Name</a:t>
            </a:r>
          </a:p>
          <a:p>
            <a:pPr lvl="0"/>
            <a:endParaRPr lang="he-I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798642" y="4825194"/>
            <a:ext cx="12378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kern="1200" spc="5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www.aran-rd.com</a:t>
            </a:r>
            <a:endParaRPr lang="he-IL" sz="900" kern="1200" spc="5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9551" y="2685965"/>
            <a:ext cx="7812287" cy="281829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lang="en-US" sz="1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endParaRPr lang="en-US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694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brew Cover">
    <p:bg>
      <p:bgPr>
        <a:gradFill>
          <a:gsLst>
            <a:gs pos="100000">
              <a:schemeClr val="bg2"/>
            </a:gs>
            <a:gs pos="0">
              <a:schemeClr val="accent4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671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815666"/>
            <a:ext cx="7812286" cy="515026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800" b="1" baseline="0">
                <a:solidFill>
                  <a:schemeClr val="tx2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he-IL" dirty="0"/>
              <a:t>כותרת המצגת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1" y="2330691"/>
            <a:ext cx="7812287" cy="281829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 dirty="0"/>
              <a:t>שם </a:t>
            </a:r>
            <a:r>
              <a:rPr lang="he-IL" dirty="0" err="1"/>
              <a:t>הפרוייקט</a:t>
            </a:r>
            <a:endParaRPr lang="en-US" dirty="0"/>
          </a:p>
          <a:p>
            <a:pPr lvl="0"/>
            <a:endParaRPr lang="he-IL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87524" y="4443958"/>
            <a:ext cx="1237853" cy="612068"/>
            <a:chOff x="7798642" y="4443958"/>
            <a:chExt cx="1237853" cy="612068"/>
          </a:xfrm>
        </p:grpSpPr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935"/>
            <a:stretch/>
          </p:blipFill>
          <p:spPr bwMode="auto">
            <a:xfrm>
              <a:off x="7798643" y="4443958"/>
              <a:ext cx="1087741" cy="395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 userDrawn="1"/>
          </p:nvSpPr>
          <p:spPr>
            <a:xfrm>
              <a:off x="7798642" y="4825194"/>
              <a:ext cx="123785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900" kern="1200" spc="50" baseline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www.aran-rd.com</a:t>
              </a:r>
              <a:endParaRPr lang="he-IL" sz="900" kern="1200" spc="50" baseline="0" dirty="0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9551" y="2668426"/>
            <a:ext cx="7812287" cy="281829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lang="en-US" sz="1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endParaRPr lang="en-US" dirty="0"/>
          </a:p>
          <a:p>
            <a:pPr lvl="0"/>
            <a:endParaRPr lang="he-IL" dirty="0"/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6012388" y="915566"/>
            <a:ext cx="2333180" cy="619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Client logo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8088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2283718"/>
            <a:ext cx="7812286" cy="504056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sz="2800" b="1" baseline="0">
                <a:solidFill>
                  <a:schemeClr val="accent4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Chapter Title</a:t>
            </a:r>
            <a:endParaRPr lang="he-IL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1" y="2810079"/>
            <a:ext cx="7812287" cy="295528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sz="2000" baseline="0">
                <a:solidFill>
                  <a:schemeClr val="accent4"/>
                </a:solidFill>
                <a:latin typeface="+mn-lt"/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Sub line Title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08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6304" y="87474"/>
            <a:ext cx="8837398" cy="288032"/>
          </a:xfrm>
          <a:prstGeom prst="rect">
            <a:avLst/>
          </a:prstGeom>
        </p:spPr>
        <p:txBody>
          <a:bodyPr/>
          <a:lstStyle>
            <a:lvl1pPr algn="l" rtl="0">
              <a:defRPr sz="1800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here to enter Chapter Name</a:t>
            </a:r>
            <a:endParaRPr lang="he-IL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145867" y="663538"/>
            <a:ext cx="8859143" cy="3744416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sz="2000" baseline="0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  <a:lvl2pPr algn="l" rtl="0">
              <a:defRPr>
                <a:solidFill>
                  <a:schemeClr val="accent4"/>
                </a:solidFill>
              </a:defRPr>
            </a:lvl2pPr>
            <a:lvl3pPr algn="l" rtl="0">
              <a:defRPr>
                <a:solidFill>
                  <a:schemeClr val="accent4"/>
                </a:solidFill>
              </a:defRPr>
            </a:lvl3pPr>
            <a:lvl4pPr algn="l" rtl="0">
              <a:defRPr>
                <a:solidFill>
                  <a:schemeClr val="accent4"/>
                </a:solidFill>
              </a:defRPr>
            </a:lvl4pPr>
            <a:lvl5pPr algn="l" rtl="0"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here to enter Text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49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29005"/>
            <a:ext cx="9144000" cy="4230977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add picture</a:t>
            </a:r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6304" y="87474"/>
            <a:ext cx="8837398" cy="288032"/>
          </a:xfrm>
          <a:prstGeom prst="rect">
            <a:avLst/>
          </a:prstGeom>
        </p:spPr>
        <p:txBody>
          <a:bodyPr/>
          <a:lstStyle>
            <a:lvl1pPr algn="l" rtl="0">
              <a:defRPr sz="1800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here to enter Chapter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58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Pr>
        <a:gradFill>
          <a:gsLst>
            <a:gs pos="0">
              <a:schemeClr val="accent5"/>
            </a:gs>
            <a:gs pos="100000">
              <a:schemeClr val="tx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33686" y="3211111"/>
            <a:ext cx="55277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Thank </a:t>
            </a:r>
            <a:r>
              <a:rPr lang="en-US" sz="3200" b="1" dirty="0">
                <a:solidFill>
                  <a:schemeClr val="bg2"/>
                </a:solidFill>
                <a:latin typeface="Calibri" panose="020F0502020204030204" pitchFamily="34" charset="0"/>
              </a:rPr>
              <a:t>you</a:t>
            </a:r>
            <a:endParaRPr lang="he-IL" sz="32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8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brew Thank You ">
    <p:bg>
      <p:bgPr>
        <a:gradFill>
          <a:gsLst>
            <a:gs pos="100000">
              <a:schemeClr val="accent5"/>
            </a:gs>
            <a:gs pos="0">
              <a:schemeClr val="tx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33686" y="3211111"/>
            <a:ext cx="791815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b="0" dirty="0">
                <a:solidFill>
                  <a:schemeClr val="bg2"/>
                </a:solidFill>
                <a:latin typeface="Calibri" panose="020F0502020204030204" pitchFamily="34" charset="0"/>
              </a:rPr>
              <a:t>תודה</a:t>
            </a:r>
            <a:endParaRPr lang="he-IL" sz="32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1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35495" y="4659313"/>
            <a:ext cx="9108505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he-IL" sz="800" b="1" kern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219325"/>
            <a:ext cx="16954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6"/>
          <a:stretch/>
        </p:blipFill>
        <p:spPr bwMode="auto">
          <a:xfrm>
            <a:off x="107504" y="4739077"/>
            <a:ext cx="713984" cy="28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638359" y="4714337"/>
            <a:ext cx="477257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r" rtl="0"/>
            <a:fld id="{9843B8FE-7038-42F8-A689-135117AA154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pPr algn="r" rtl="0"/>
              <a:t>‹#›</a:t>
            </a:fld>
            <a:endParaRPr lang="he-IL" sz="105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2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1" r:id="rId2"/>
    <p:sldLayoutId id="2147483650" r:id="rId3"/>
    <p:sldLayoutId id="2147483660" r:id="rId4"/>
    <p:sldLayoutId id="2147483659" r:id="rId5"/>
    <p:sldLayoutId id="2147483657" r:id="rId6"/>
    <p:sldLayoutId id="2147483662" r:id="rId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/>
            <a:r>
              <a:rPr lang="en-US" dirty="0" err="1"/>
              <a:t>Simless</a:t>
            </a:r>
            <a:r>
              <a:rPr lang="en-US" dirty="0"/>
              <a:t> Vision 	</a:t>
            </a:r>
            <a:endParaRPr lang="he-IL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9551" y="2668426"/>
            <a:ext cx="7812287" cy="281829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13.01.19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US" dirty="0"/>
              <a:t>PCB update</a:t>
            </a:r>
          </a:p>
        </p:txBody>
      </p:sp>
    </p:spTree>
    <p:extLst>
      <p:ext uri="{BB962C8B-B14F-4D97-AF65-F5344CB8AC3E}">
        <p14:creationId xmlns:p14="http://schemas.microsoft.com/office/powerpoint/2010/main" val="29950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9278AA-CAA7-4882-8A34-60BEA5ED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E1268-C0EE-4F2A-A99B-677D3C3E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627534"/>
            <a:ext cx="4940789" cy="40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D8A1B6-D35F-4343-9DD3-BC0B90D9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124D7-B4AB-4269-A270-CAB3537E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99542"/>
            <a:ext cx="5710387" cy="3622337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B6799667-1298-4121-869A-FEEA4E8FA8C6}"/>
              </a:ext>
            </a:extLst>
          </p:cNvPr>
          <p:cNvSpPr/>
          <p:nvPr/>
        </p:nvSpPr>
        <p:spPr>
          <a:xfrm>
            <a:off x="4716016" y="915566"/>
            <a:ext cx="1728192" cy="864096"/>
          </a:xfrm>
          <a:prstGeom prst="borderCallout1">
            <a:avLst>
              <a:gd name="adj1" fmla="val 49615"/>
              <a:gd name="adj2" fmla="val -2161"/>
              <a:gd name="adj3" fmla="val 124846"/>
              <a:gd name="adj4" fmla="val -612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לשנות לרכיב ניצב ללוח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8F117B2C-DF06-44AC-A488-FF19F9BAED69}"/>
              </a:ext>
            </a:extLst>
          </p:cNvPr>
          <p:cNvSpPr/>
          <p:nvPr/>
        </p:nvSpPr>
        <p:spPr>
          <a:xfrm>
            <a:off x="3847336" y="3643526"/>
            <a:ext cx="1728192" cy="864096"/>
          </a:xfrm>
          <a:prstGeom prst="borderCallout1">
            <a:avLst>
              <a:gd name="adj1" fmla="val 49615"/>
              <a:gd name="adj2" fmla="val -2161"/>
              <a:gd name="adj3" fmla="val -97379"/>
              <a:gd name="adj4" fmla="val -564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להזיז אחורה לכיוון החץ (מרכז)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CB3CA96-B590-4ECF-944A-C7FB83C6F2D3}"/>
              </a:ext>
            </a:extLst>
          </p:cNvPr>
          <p:cNvSpPr/>
          <p:nvPr/>
        </p:nvSpPr>
        <p:spPr>
          <a:xfrm rot="20324754">
            <a:off x="2230800" y="2797332"/>
            <a:ext cx="504056" cy="2880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99934-D3DE-4DED-8809-F62C5C16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3059577"/>
            <a:ext cx="2440760" cy="189933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9B67505-1E14-48F0-8A6F-64703ED223E3}"/>
              </a:ext>
            </a:extLst>
          </p:cNvPr>
          <p:cNvSpPr/>
          <p:nvPr/>
        </p:nvSpPr>
        <p:spPr>
          <a:xfrm>
            <a:off x="7884368" y="3147814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4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DE71FB-7CF9-4076-AB7D-E159F345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773604"/>
            <a:ext cx="5256584" cy="386645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CD8A1B6-D35F-4343-9DD3-BC0B90D9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6799667-1298-4121-869A-FEEA4E8FA8C6}"/>
              </a:ext>
            </a:extLst>
          </p:cNvPr>
          <p:cNvSpPr/>
          <p:nvPr/>
        </p:nvSpPr>
        <p:spPr>
          <a:xfrm>
            <a:off x="4572000" y="915566"/>
            <a:ext cx="2232248" cy="1368152"/>
          </a:xfrm>
          <a:prstGeom prst="borderCallout1">
            <a:avLst>
              <a:gd name="adj1" fmla="val 99184"/>
              <a:gd name="adj2" fmla="val 229"/>
              <a:gd name="adj3" fmla="val 122061"/>
              <a:gd name="adj4" fmla="val -465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להוריד את הקונטור 8.5 ממקלפי מטה (או כמה שאפשר)</a:t>
            </a:r>
            <a:endParaRPr lang="en-IL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99934-D3DE-4DED-8809-F62C5C16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3059577"/>
            <a:ext cx="2440760" cy="189933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9B67505-1E14-48F0-8A6F-64703ED223E3}"/>
              </a:ext>
            </a:extLst>
          </p:cNvPr>
          <p:cNvSpPr/>
          <p:nvPr/>
        </p:nvSpPr>
        <p:spPr>
          <a:xfrm>
            <a:off x="7884368" y="3147814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CAD140-3A35-4978-AB6F-664F682B82F8}"/>
              </a:ext>
            </a:extLst>
          </p:cNvPr>
          <p:cNvCxnSpPr/>
          <p:nvPr/>
        </p:nvCxnSpPr>
        <p:spPr>
          <a:xfrm>
            <a:off x="1547664" y="3003798"/>
            <a:ext cx="201622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57711-5691-4ADD-A5E8-37B9BD3F3FF3}"/>
              </a:ext>
            </a:extLst>
          </p:cNvPr>
          <p:cNvCxnSpPr/>
          <p:nvPr/>
        </p:nvCxnSpPr>
        <p:spPr>
          <a:xfrm>
            <a:off x="1547664" y="2759958"/>
            <a:ext cx="201622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6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7518B6-2E0D-42D7-A860-DBAEFCE7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F2FFF-FAFE-4666-BBFB-A82955EA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99542"/>
            <a:ext cx="4742872" cy="3861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36093-84AC-4A79-8686-D6F3C35CA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3059577"/>
            <a:ext cx="2440760" cy="18993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98B791C-F862-4B18-8531-81CD185F2E8D}"/>
              </a:ext>
            </a:extLst>
          </p:cNvPr>
          <p:cNvSpPr/>
          <p:nvPr/>
        </p:nvSpPr>
        <p:spPr>
          <a:xfrm>
            <a:off x="6300192" y="3147814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A652409-3E66-4334-9445-AB02847DD6A0}"/>
              </a:ext>
            </a:extLst>
          </p:cNvPr>
          <p:cNvSpPr/>
          <p:nvPr/>
        </p:nvSpPr>
        <p:spPr>
          <a:xfrm>
            <a:off x="3419872" y="1131590"/>
            <a:ext cx="2160240" cy="864096"/>
          </a:xfrm>
          <a:prstGeom prst="borderCallout1">
            <a:avLst>
              <a:gd name="adj1" fmla="val 49615"/>
              <a:gd name="adj2" fmla="val -2161"/>
              <a:gd name="adj3" fmla="val 136310"/>
              <a:gd name="adj4" fmla="val -5420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לשנות לרכיב ניצב ללוח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0B70CC0-725A-44D7-89FF-71FABE586CC3}"/>
              </a:ext>
            </a:extLst>
          </p:cNvPr>
          <p:cNvSpPr/>
          <p:nvPr/>
        </p:nvSpPr>
        <p:spPr>
          <a:xfrm>
            <a:off x="3563888" y="3507854"/>
            <a:ext cx="1728192" cy="864096"/>
          </a:xfrm>
          <a:prstGeom prst="borderCallout1">
            <a:avLst>
              <a:gd name="adj1" fmla="val 49615"/>
              <a:gd name="adj2" fmla="val 44"/>
              <a:gd name="adj3" fmla="val -97379"/>
              <a:gd name="adj4" fmla="val -564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להזיז אחורה לכיוון החץ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1985B10-5103-4B40-B3B9-D67F1EA6A5E6}"/>
              </a:ext>
            </a:extLst>
          </p:cNvPr>
          <p:cNvSpPr/>
          <p:nvPr/>
        </p:nvSpPr>
        <p:spPr>
          <a:xfrm rot="12751900">
            <a:off x="2718590" y="2678153"/>
            <a:ext cx="747570" cy="2880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02066A-8D02-4052-8573-4635E3515CA3}"/>
              </a:ext>
            </a:extLst>
          </p:cNvPr>
          <p:cNvCxnSpPr/>
          <p:nvPr/>
        </p:nvCxnSpPr>
        <p:spPr>
          <a:xfrm flipV="1">
            <a:off x="3347864" y="2859782"/>
            <a:ext cx="216024" cy="28803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2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62FD12-2470-4DE7-8931-8D2E9C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32B29-F858-4BC4-8FC3-A2FF3336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27534"/>
            <a:ext cx="4896544" cy="3987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370FE-7D40-4618-A2AF-E409439A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931790"/>
            <a:ext cx="2440760" cy="189933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FB26536-77B6-4F49-90BF-DCE87FE7BD3A}"/>
              </a:ext>
            </a:extLst>
          </p:cNvPr>
          <p:cNvSpPr/>
          <p:nvPr/>
        </p:nvSpPr>
        <p:spPr>
          <a:xfrm>
            <a:off x="7020272" y="3075806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7D493AB-B3AF-4E15-B2E5-16684B17EB1C}"/>
              </a:ext>
            </a:extLst>
          </p:cNvPr>
          <p:cNvSpPr/>
          <p:nvPr/>
        </p:nvSpPr>
        <p:spPr>
          <a:xfrm>
            <a:off x="4139952" y="843558"/>
            <a:ext cx="2160240" cy="864096"/>
          </a:xfrm>
          <a:prstGeom prst="borderCallout1">
            <a:avLst>
              <a:gd name="adj1" fmla="val 53142"/>
              <a:gd name="adj2" fmla="val -397"/>
              <a:gd name="adj3" fmla="val 112500"/>
              <a:gd name="adj4" fmla="val -90891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שלושת הרכיבים : לשנות לרכיב ניצב ללוח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04FD16-FCB3-4E26-A086-F9A9CCF2CA7F}"/>
              </a:ext>
            </a:extLst>
          </p:cNvPr>
          <p:cNvCxnSpPr>
            <a:stCxn id="8" idx="2"/>
          </p:cNvCxnSpPr>
          <p:nvPr/>
        </p:nvCxnSpPr>
        <p:spPr>
          <a:xfrm flipH="1">
            <a:off x="1979712" y="1275606"/>
            <a:ext cx="2160240" cy="280831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C33008-7F2E-467F-BBF4-E3EF3A71F79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480852" y="1275606"/>
            <a:ext cx="659100" cy="61375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7DE9CD62-1C15-4EB0-90EF-6259E29FE85E}"/>
              </a:ext>
            </a:extLst>
          </p:cNvPr>
          <p:cNvSpPr/>
          <p:nvPr/>
        </p:nvSpPr>
        <p:spPr>
          <a:xfrm>
            <a:off x="0" y="2283718"/>
            <a:ext cx="2160240" cy="864096"/>
          </a:xfrm>
          <a:prstGeom prst="borderCallout1">
            <a:avLst>
              <a:gd name="adj1" fmla="val 101643"/>
              <a:gd name="adj2" fmla="val 47928"/>
              <a:gd name="adj3" fmla="val 213912"/>
              <a:gd name="adj4" fmla="val 85478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להזיז את הרכיב למרכז ככל שאפשר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AC0A1043-E99B-493B-A0C0-C017288366C8}"/>
              </a:ext>
            </a:extLst>
          </p:cNvPr>
          <p:cNvSpPr/>
          <p:nvPr/>
        </p:nvSpPr>
        <p:spPr>
          <a:xfrm rot="7847119">
            <a:off x="1783420" y="3415326"/>
            <a:ext cx="930397" cy="2880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00E753-A8CC-4780-A892-996E885FC410}"/>
              </a:ext>
            </a:extLst>
          </p:cNvPr>
          <p:cNvSpPr/>
          <p:nvPr/>
        </p:nvSpPr>
        <p:spPr>
          <a:xfrm>
            <a:off x="2483768" y="285978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82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9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92706C-8923-4D11-A70D-0B791237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10CD4-06B5-41D8-A7D6-7DBDE6D8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0"/>
            <a:ext cx="8097027" cy="51435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D6D29E90-7AEC-4E68-B7DF-CE486957F479}"/>
              </a:ext>
            </a:extLst>
          </p:cNvPr>
          <p:cNvSpPr/>
          <p:nvPr/>
        </p:nvSpPr>
        <p:spPr>
          <a:xfrm>
            <a:off x="6804248" y="3579862"/>
            <a:ext cx="1728192" cy="864096"/>
          </a:xfrm>
          <a:prstGeom prst="borderCallout1">
            <a:avLst>
              <a:gd name="adj1" fmla="val 49615"/>
              <a:gd name="adj2" fmla="val -2161"/>
              <a:gd name="adj3" fmla="val -55933"/>
              <a:gd name="adj4" fmla="val -586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ג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he-IL" dirty="0" err="1">
                <a:solidFill>
                  <a:srgbClr val="FF0000"/>
                </a:solidFill>
              </a:rPr>
              <a:t>יג</a:t>
            </a:r>
            <a:r>
              <a:rPr lang="he-IL" dirty="0">
                <a:solidFill>
                  <a:srgbClr val="FF0000"/>
                </a:solidFill>
              </a:rPr>
              <a:t> המכיל את כל ה</a:t>
            </a:r>
            <a:r>
              <a:rPr lang="en-US" dirty="0">
                <a:solidFill>
                  <a:srgbClr val="FF0000"/>
                </a:solidFill>
              </a:rPr>
              <a:t>FLEX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 err="1">
                <a:solidFill>
                  <a:srgbClr val="FF0000"/>
                </a:solidFill>
              </a:rPr>
              <a:t>וה</a:t>
            </a:r>
            <a:r>
              <a:rPr lang="en-US" dirty="0">
                <a:solidFill>
                  <a:srgbClr val="FF0000"/>
                </a:solidFill>
              </a:rPr>
              <a:t>PCB</a:t>
            </a:r>
            <a:r>
              <a:rPr lang="he-IL" dirty="0">
                <a:solidFill>
                  <a:srgbClr val="FF0000"/>
                </a:solidFill>
              </a:rPr>
              <a:t> הקטן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02AE7-9423-4D9E-A78F-A39267C9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E7A67-7192-4546-9C79-56B2798B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43558"/>
            <a:ext cx="5793805" cy="38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ran_presentation_template">
  <a:themeElements>
    <a:clrScheme name="ARAN colors">
      <a:dk1>
        <a:srgbClr val="0B1B27"/>
      </a:dk1>
      <a:lt1>
        <a:srgbClr val="8FA4AC"/>
      </a:lt1>
      <a:dk2>
        <a:srgbClr val="00529B"/>
      </a:dk2>
      <a:lt2>
        <a:srgbClr val="FFFFFF"/>
      </a:lt2>
      <a:accent1>
        <a:srgbClr val="F0EFF7"/>
      </a:accent1>
      <a:accent2>
        <a:srgbClr val="8DB3E2"/>
      </a:accent2>
      <a:accent3>
        <a:srgbClr val="548DD4"/>
      </a:accent3>
      <a:accent4>
        <a:srgbClr val="17365D"/>
      </a:accent4>
      <a:accent5>
        <a:srgbClr val="0F243E"/>
      </a:accent5>
      <a:accent6>
        <a:srgbClr val="262626"/>
      </a:accent6>
      <a:hlink>
        <a:srgbClr val="548DD4"/>
      </a:hlink>
      <a:folHlink>
        <a:srgbClr val="4BACC6"/>
      </a:folHlink>
    </a:clrScheme>
    <a:fontScheme name="ARAN fonts">
      <a:majorFont>
        <a:latin typeface="Calibri"/>
        <a:ea typeface=""/>
        <a:cs typeface="Arial"/>
      </a:majorFont>
      <a:minorFont>
        <a:latin typeface="Calibri"/>
        <a:ea typeface=""/>
        <a:cs typeface="Arie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an_presentation_template.potx" id="{A6A2E6EB-43CF-470A-9B1A-A75B484F3C7A}" vid="{D9B58EFA-E10D-416C-B94E-6F8165DCE7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aran_presentation_template</Template>
  <TotalTime>31055</TotalTime>
  <Words>60</Words>
  <Application>Microsoft Office PowerPoint</Application>
  <PresentationFormat>On-screen Show (16:9)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aran_presentation_template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Meytal Baron</dc:creator>
  <cp:lastModifiedBy>David Kornaev</cp:lastModifiedBy>
  <cp:revision>309</cp:revision>
  <cp:lastPrinted>2020-01-12T15:20:34Z</cp:lastPrinted>
  <dcterms:created xsi:type="dcterms:W3CDTF">2017-06-21T08:21:29Z</dcterms:created>
  <dcterms:modified xsi:type="dcterms:W3CDTF">2020-01-13T11:00:11Z</dcterms:modified>
</cp:coreProperties>
</file>