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7" r:id="rId2"/>
    <p:sldId id="259" r:id="rId3"/>
    <p:sldId id="293" r:id="rId4"/>
    <p:sldId id="264" r:id="rId5"/>
    <p:sldId id="265" r:id="rId6"/>
    <p:sldId id="266" r:id="rId7"/>
    <p:sldId id="258" r:id="rId8"/>
    <p:sldId id="261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7" r:id="rId18"/>
    <p:sldId id="275" r:id="rId19"/>
    <p:sldId id="278" r:id="rId20"/>
    <p:sldId id="280" r:id="rId21"/>
    <p:sldId id="279" r:id="rId22"/>
    <p:sldId id="292" r:id="rId23"/>
    <p:sldId id="262" r:id="rId24"/>
    <p:sldId id="289" r:id="rId25"/>
    <p:sldId id="284" r:id="rId26"/>
    <p:sldId id="283" r:id="rId27"/>
    <p:sldId id="282" r:id="rId28"/>
    <p:sldId id="281" r:id="rId29"/>
    <p:sldId id="287" r:id="rId30"/>
    <p:sldId id="286" r:id="rId31"/>
    <p:sldId id="285" r:id="rId32"/>
    <p:sldId id="290" r:id="rId33"/>
    <p:sldId id="291" r:id="rId3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593" autoAdjust="0"/>
    <p:restoredTop sz="93062" autoAdjust="0"/>
  </p:normalViewPr>
  <p:slideViewPr>
    <p:cSldViewPr>
      <p:cViewPr>
        <p:scale>
          <a:sx n="90" d="100"/>
          <a:sy n="90" d="100"/>
        </p:scale>
        <p:origin x="-10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9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81D6C-D693-49A1-BE30-53383F13FB80}" type="datetimeFigureOut">
              <a:rPr lang="es-ES" smtClean="0"/>
              <a:pPr/>
              <a:t>14/12/2011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2189D-1E20-4B56-9070-749A83FC18C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2189D-1E20-4B56-9070-749A83FC18C4}" type="slidenum">
              <a:rPr lang="es-ES" smtClean="0"/>
              <a:pPr/>
              <a:t>2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A8B0042-3D8E-43BE-9C6F-74B7F89549C0}" type="datetimeFigureOut">
              <a:rPr lang="es-ES" smtClean="0"/>
              <a:pPr/>
              <a:t>14/12/2011</a:t>
            </a:fld>
            <a:endParaRPr lang="es-ES" dirty="0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 dirty="0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3F65636-23C1-4700-8D61-3006435CD310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8B0042-3D8E-43BE-9C6F-74B7F89549C0}" type="datetimeFigureOut">
              <a:rPr lang="es-ES" smtClean="0"/>
              <a:pPr/>
              <a:t>14/12/2011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65636-23C1-4700-8D61-3006435CD310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8B0042-3D8E-43BE-9C6F-74B7F89549C0}" type="datetimeFigureOut">
              <a:rPr lang="es-ES" smtClean="0"/>
              <a:pPr/>
              <a:t>14/12/2011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65636-23C1-4700-8D61-3006435CD310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8B0042-3D8E-43BE-9C6F-74B7F89549C0}" type="datetimeFigureOut">
              <a:rPr lang="es-ES" smtClean="0"/>
              <a:pPr/>
              <a:t>14/12/2011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65636-23C1-4700-8D61-3006435CD310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8B0042-3D8E-43BE-9C6F-74B7F89549C0}" type="datetimeFigureOut">
              <a:rPr lang="es-ES" smtClean="0"/>
              <a:pPr/>
              <a:t>14/12/2011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65636-23C1-4700-8D61-3006435CD310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8B0042-3D8E-43BE-9C6F-74B7F89549C0}" type="datetimeFigureOut">
              <a:rPr lang="es-ES" smtClean="0"/>
              <a:pPr/>
              <a:t>14/12/2011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65636-23C1-4700-8D61-3006435CD310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8B0042-3D8E-43BE-9C6F-74B7F89549C0}" type="datetimeFigureOut">
              <a:rPr lang="es-ES" smtClean="0"/>
              <a:pPr/>
              <a:t>14/12/2011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65636-23C1-4700-8D61-3006435CD310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8B0042-3D8E-43BE-9C6F-74B7F89549C0}" type="datetimeFigureOut">
              <a:rPr lang="es-ES" smtClean="0"/>
              <a:pPr/>
              <a:t>14/12/2011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65636-23C1-4700-8D61-3006435CD310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8B0042-3D8E-43BE-9C6F-74B7F89549C0}" type="datetimeFigureOut">
              <a:rPr lang="es-ES" smtClean="0"/>
              <a:pPr/>
              <a:t>14/12/2011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65636-23C1-4700-8D61-3006435CD310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A8B0042-3D8E-43BE-9C6F-74B7F89549C0}" type="datetimeFigureOut">
              <a:rPr lang="es-ES" smtClean="0"/>
              <a:pPr/>
              <a:t>14/12/2011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65636-23C1-4700-8D61-3006435CD310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A8B0042-3D8E-43BE-9C6F-74B7F89549C0}" type="datetimeFigureOut">
              <a:rPr lang="es-ES" smtClean="0"/>
              <a:pPr/>
              <a:t>14/12/2011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3F65636-23C1-4700-8D61-3006435CD310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A8B0042-3D8E-43BE-9C6F-74B7F89549C0}" type="datetimeFigureOut">
              <a:rPr lang="es-ES" smtClean="0"/>
              <a:pPr/>
              <a:t>14/12/2011</a:t>
            </a:fld>
            <a:endParaRPr lang="es-ES" dirty="0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 dirty="0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3F65636-23C1-4700-8D61-3006435CD310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s-ES_tradnl" dirty="0" smtClean="0"/>
          </a:p>
          <a:p>
            <a:pPr algn="ctr">
              <a:buNone/>
            </a:pPr>
            <a:endParaRPr lang="es-ES_tradnl" dirty="0" smtClean="0"/>
          </a:p>
          <a:p>
            <a:pPr>
              <a:buNone/>
            </a:pPr>
            <a:r>
              <a:rPr lang="es-ES_tradnl" dirty="0" smtClean="0"/>
              <a:t>                                  </a:t>
            </a:r>
          </a:p>
          <a:p>
            <a:pPr>
              <a:buNone/>
            </a:pPr>
            <a:r>
              <a:rPr lang="es-ES_tradnl" dirty="0" smtClean="0"/>
              <a:t>                                Andrés </a:t>
            </a:r>
            <a:r>
              <a:rPr lang="es-ES_tradnl" dirty="0" err="1" smtClean="0"/>
              <a:t>Romanowski</a:t>
            </a:r>
            <a:r>
              <a:rPr lang="es-ES_tradnl" dirty="0" smtClean="0"/>
              <a:t>	</a:t>
            </a:r>
          </a:p>
          <a:p>
            <a:pPr algn="ctr">
              <a:buNone/>
            </a:pPr>
            <a:r>
              <a:rPr lang="es-ES_tradnl" dirty="0" smtClean="0"/>
              <a:t>                   Alejandro Merlo</a:t>
            </a:r>
          </a:p>
          <a:p>
            <a:pPr algn="ctr">
              <a:buNone/>
            </a:pPr>
            <a:r>
              <a:rPr lang="es-ES_tradnl" dirty="0" smtClean="0"/>
              <a:t>                  Pablo Rieser</a:t>
            </a:r>
            <a:endParaRPr lang="es-ES" dirty="0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s-ES" b="1" dirty="0" smtClean="0"/>
              <a:t>Elgg – Marco de Red Social</a:t>
            </a:r>
            <a:r>
              <a:rPr lang="es-ES" dirty="0" smtClean="0"/>
              <a:t/>
            </a:r>
            <a:br>
              <a:rPr lang="es-ES" dirty="0" smtClean="0"/>
            </a:br>
            <a:endParaRPr lang="es-AR" dirty="0"/>
          </a:p>
        </p:txBody>
      </p:sp>
      <p:pic>
        <p:nvPicPr>
          <p:cNvPr id="5" name="4 Imagen" descr="elgg-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2857496"/>
            <a:ext cx="2500330" cy="160958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elgg_install 0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230" y="1481138"/>
            <a:ext cx="7241539" cy="4525962"/>
          </a:xfrm>
          <a:ln>
            <a:solidFill>
              <a:schemeClr val="bg1"/>
            </a:solidFill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Checkeo</a:t>
            </a:r>
            <a:r>
              <a:rPr lang="es-ES_tradnl" dirty="0" smtClean="0"/>
              <a:t> de </a:t>
            </a:r>
            <a:r>
              <a:rPr lang="es-ES_tradnl" dirty="0" err="1" smtClean="0"/>
              <a:t>Requerimentos</a:t>
            </a:r>
            <a:r>
              <a:rPr lang="es-ES_tradnl" dirty="0" smtClean="0"/>
              <a:t> II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elgg_install 0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230" y="1481138"/>
            <a:ext cx="7241539" cy="4525962"/>
          </a:xfr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elgg_install 0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230" y="1481138"/>
            <a:ext cx="7241539" cy="4525962"/>
          </a:xfrm>
          <a:ln>
            <a:solidFill>
              <a:schemeClr val="bg1"/>
            </a:solidFill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Checkeo</a:t>
            </a:r>
            <a:r>
              <a:rPr lang="es-ES_tradnl" dirty="0" smtClean="0"/>
              <a:t> de </a:t>
            </a:r>
            <a:r>
              <a:rPr lang="es-ES_tradnl" dirty="0" err="1" smtClean="0"/>
              <a:t>Requerimentos</a:t>
            </a:r>
            <a:r>
              <a:rPr lang="es-ES_tradnl" dirty="0" smtClean="0"/>
              <a:t> III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elgg_install 0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230" y="1481138"/>
            <a:ext cx="7241539" cy="4525962"/>
          </a:xfrm>
          <a:ln>
            <a:solidFill>
              <a:schemeClr val="bg1"/>
            </a:solidFill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Creación de la base de Datos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elgg_install 0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230" y="1481138"/>
            <a:ext cx="7241539" cy="4525962"/>
          </a:xfrm>
          <a:ln>
            <a:solidFill>
              <a:schemeClr val="bg1"/>
            </a:solidFill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Instalación de la Base de Datos a </a:t>
            </a:r>
            <a:r>
              <a:rPr lang="es-ES_tradnl" dirty="0" err="1" smtClean="0"/>
              <a:t>elgg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elgg_install 0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230" y="1481138"/>
            <a:ext cx="7241539" cy="4525962"/>
          </a:xfrm>
          <a:ln>
            <a:solidFill>
              <a:schemeClr val="bg1"/>
            </a:solidFill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Creacion</a:t>
            </a:r>
            <a:r>
              <a:rPr lang="es-ES_tradnl" dirty="0" smtClean="0"/>
              <a:t> del Sitio</a:t>
            </a:r>
            <a:endParaRPr lang="es-E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elgg_install 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230" y="1481138"/>
            <a:ext cx="7241539" cy="4525962"/>
          </a:xfrm>
          <a:ln>
            <a:solidFill>
              <a:schemeClr val="bg1"/>
            </a:solidFill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elgg_install 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230" y="1481138"/>
            <a:ext cx="7241539" cy="4525962"/>
          </a:xfrm>
          <a:ln>
            <a:solidFill>
              <a:schemeClr val="bg1"/>
            </a:solidFill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Creación de una cuenta como Administrador</a:t>
            </a:r>
            <a:endParaRPr lang="es-E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Marcador de contenido" descr="elgg_install 1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230" y="1481138"/>
            <a:ext cx="7241539" cy="4525962"/>
          </a:xfrm>
          <a:ln>
            <a:solidFill>
              <a:schemeClr val="bg1"/>
            </a:solidFill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Finalización de la instalación</a:t>
            </a:r>
            <a:endParaRPr lang="es-E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elgg_install 1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230" y="1481138"/>
            <a:ext cx="7241539" cy="4525962"/>
          </a:xfrm>
          <a:ln>
            <a:solidFill>
              <a:schemeClr val="bg1"/>
            </a:solidFill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Administración del perfil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s-ES" dirty="0" smtClean="0"/>
          </a:p>
          <a:p>
            <a:pPr algn="ctr">
              <a:buNone/>
            </a:pPr>
            <a:r>
              <a:rPr lang="es-ES" b="1" dirty="0" smtClean="0"/>
              <a:t>Elgg</a:t>
            </a:r>
            <a:r>
              <a:rPr lang="es-ES" dirty="0" smtClean="0"/>
              <a:t> es un marco de red social. Proporciona la funcionalidad necesaria para que pueda ejecutar su propio sitio de redes sociales, si públicamente (como Facebook) o internamente en una intranet en red (como Microsoft SharePoint).</a:t>
            </a:r>
            <a:endParaRPr lang="en-US" dirty="0" smtClean="0"/>
          </a:p>
          <a:p>
            <a:endParaRPr lang="en-U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_tradnl" dirty="0" smtClean="0"/>
              <a:t>¿ Qué es </a:t>
            </a:r>
            <a:r>
              <a:rPr lang="es-ES" b="1" dirty="0" smtClean="0"/>
              <a:t>Elgg</a:t>
            </a:r>
            <a:r>
              <a:rPr lang="es-ES_tradnl" dirty="0" smtClean="0"/>
              <a:t>?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elgg_install 1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230" y="1481138"/>
            <a:ext cx="7241539" cy="4525962"/>
          </a:xfrm>
          <a:ln>
            <a:solidFill>
              <a:schemeClr val="bg1"/>
            </a:solidFill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Nuevo </a:t>
            </a:r>
            <a:r>
              <a:rPr lang="es-ES_tradnl" smtClean="0"/>
              <a:t>sitio terminado </a:t>
            </a:r>
            <a:endParaRPr lang="es-E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elgg_install 1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230" y="1481138"/>
            <a:ext cx="7241539" cy="4525962"/>
          </a:xfrm>
          <a:ln>
            <a:solidFill>
              <a:schemeClr val="bg1"/>
            </a:solidFill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s-ES_tradnl" dirty="0" smtClean="0"/>
          </a:p>
          <a:p>
            <a:pPr algn="ctr"/>
            <a:endParaRPr lang="es-ES_tradnl" dirty="0" smtClean="0"/>
          </a:p>
          <a:p>
            <a:pPr algn="ctr"/>
            <a:endParaRPr lang="es-ES_tradnl" dirty="0" smtClean="0"/>
          </a:p>
          <a:p>
            <a:pPr algn="ctr">
              <a:buNone/>
            </a:pPr>
            <a:r>
              <a:rPr lang="es-ES_tradnl" dirty="0" err="1" smtClean="0"/>
              <a:t>Caracteristicas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Marcador de contenido" descr="01 elgg_activit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230" y="1481138"/>
            <a:ext cx="7241539" cy="4525962"/>
          </a:xfrm>
          <a:ln>
            <a:solidFill>
              <a:schemeClr val="bg1"/>
            </a:solidFill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s-AR" dirty="0" smtClean="0"/>
              <a:t>Características - Actividad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10 elgg_wi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230" y="1481138"/>
            <a:ext cx="7241539" cy="4525962"/>
          </a:xfrm>
          <a:ln>
            <a:solidFill>
              <a:schemeClr val="bg1"/>
            </a:solidFill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s-AR" dirty="0" smtClean="0"/>
              <a:t>Características – Wire posts</a:t>
            </a:r>
            <a:endParaRPr lang="es-E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02 elgg_blog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230" y="1481138"/>
            <a:ext cx="7241539" cy="4525962"/>
          </a:xfrm>
          <a:ln>
            <a:solidFill>
              <a:schemeClr val="bg1"/>
            </a:solidFill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s-AR" dirty="0" smtClean="0"/>
              <a:t>Características - Blogs</a:t>
            </a:r>
            <a:endParaRPr lang="es-E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03 elgg_bookmark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230" y="1481138"/>
            <a:ext cx="7241539" cy="4525962"/>
          </a:xfrm>
          <a:ln>
            <a:solidFill>
              <a:schemeClr val="bg1"/>
            </a:solidFill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s-AR" dirty="0" smtClean="0"/>
              <a:t>Características - Bookmarks</a:t>
            </a:r>
            <a:endParaRPr lang="es-E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04 elgg_fil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230" y="1481138"/>
            <a:ext cx="7241539" cy="4525962"/>
          </a:xfrm>
          <a:ln>
            <a:solidFill>
              <a:schemeClr val="bg1"/>
            </a:solidFill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s-AR" dirty="0" smtClean="0"/>
              <a:t>Características – Administración de Archivos</a:t>
            </a:r>
            <a:endParaRPr lang="es-E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05 elgg_group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230" y="1481138"/>
            <a:ext cx="7241539" cy="4525962"/>
          </a:xfrm>
          <a:ln>
            <a:solidFill>
              <a:schemeClr val="bg1"/>
            </a:solidFill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s-AR" dirty="0" smtClean="0"/>
              <a:t>Características - Grupos</a:t>
            </a:r>
            <a:endParaRPr lang="es-E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06 elgg_member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230" y="1481138"/>
            <a:ext cx="7241539" cy="4525962"/>
          </a:xfrm>
          <a:ln>
            <a:solidFill>
              <a:schemeClr val="bg1"/>
            </a:solidFill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s-AR" dirty="0" smtClean="0"/>
              <a:t>Características - Miembros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pPr algn="ctr">
              <a:buNone/>
            </a:pPr>
            <a:endParaRPr lang="es-ES_tradnl" dirty="0" smtClean="0"/>
          </a:p>
          <a:p>
            <a:pPr algn="ctr">
              <a:buNone/>
            </a:pPr>
            <a:r>
              <a:rPr lang="es-ES_tradnl" dirty="0" smtClean="0"/>
              <a:t>Instalación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07 elgg_logi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230" y="1481138"/>
            <a:ext cx="7241539" cy="4525962"/>
          </a:xfrm>
          <a:ln>
            <a:solidFill>
              <a:schemeClr val="bg1"/>
            </a:solidFill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s-AR" dirty="0" smtClean="0"/>
              <a:t>Características – Logueo de Usuarios</a:t>
            </a:r>
            <a:endParaRPr lang="es-E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08 elgg_setting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230" y="1481138"/>
            <a:ext cx="7241539" cy="4525962"/>
          </a:xfrm>
          <a:ln>
            <a:solidFill>
              <a:schemeClr val="bg1"/>
            </a:solidFill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s-AR" dirty="0" smtClean="0"/>
              <a:t>Características – Administración de Cuenta</a:t>
            </a:r>
            <a:endParaRPr lang="es-E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09 elgg_administra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230" y="1481138"/>
            <a:ext cx="7241539" cy="4525962"/>
          </a:xfrm>
          <a:ln>
            <a:solidFill>
              <a:schemeClr val="bg1"/>
            </a:solidFill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s-AR" dirty="0" smtClean="0"/>
              <a:t>Características - Administración</a:t>
            </a:r>
            <a:endParaRPr lang="es-E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pPr algn="ctr">
              <a:buNone/>
            </a:pPr>
            <a:r>
              <a:rPr lang="es-ES_tradnl" dirty="0" smtClean="0"/>
              <a:t>Fin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Marcador de contenido" descr="elgg_install 0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62" y="1714488"/>
            <a:ext cx="7241541" cy="4525963"/>
          </a:xfrm>
          <a:ln>
            <a:solidFill>
              <a:schemeClr val="bg1"/>
            </a:solidFill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s-ES_tradnl" dirty="0" smtClean="0"/>
              <a:t>Descarga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Marcador de contenido" descr="elgg_install 0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230" y="1481138"/>
            <a:ext cx="7241539" cy="4525962"/>
          </a:xfrm>
          <a:ln>
            <a:solidFill>
              <a:schemeClr val="bg1"/>
            </a:solidFill>
          </a:ln>
        </p:spPr>
      </p:pic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Descarga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Marcador de contenido" descr="elgg_install 0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230" y="1481138"/>
            <a:ext cx="7241539" cy="4525962"/>
          </a:xfrm>
          <a:ln>
            <a:solidFill>
              <a:schemeClr val="bg1"/>
            </a:solidFill>
          </a:ln>
        </p:spPr>
      </p:pic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Checkeo</a:t>
            </a:r>
            <a:r>
              <a:rPr lang="es-ES_tradnl" dirty="0" smtClean="0"/>
              <a:t> de Requisitos I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Marcador de contenido" descr="elgg_install 0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230" y="1481138"/>
            <a:ext cx="7241539" cy="4525962"/>
          </a:xfrm>
        </p:spPr>
      </p:pic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Cambiar propietarios de usuario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Marcador de contenido" descr="elgg_install 03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230" y="1481138"/>
            <a:ext cx="7241539" cy="4525962"/>
          </a:xfrm>
          <a:ln>
            <a:solidFill>
              <a:schemeClr val="bg1"/>
            </a:solidFill>
          </a:ln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elgg_install 03b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230" y="1481138"/>
            <a:ext cx="7241539" cy="4525962"/>
          </a:xfrm>
          <a:ln>
            <a:solidFill>
              <a:schemeClr val="bg1"/>
            </a:solidFill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Instalacion</a:t>
            </a:r>
            <a:r>
              <a:rPr lang="es-ES_tradnl" dirty="0" smtClean="0"/>
              <a:t> de Apache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276</TotalTime>
  <Words>145</Words>
  <Application>Microsoft Office PowerPoint</Application>
  <PresentationFormat>Presentación en pantalla (4:3)</PresentationFormat>
  <Paragraphs>48</Paragraphs>
  <Slides>33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4" baseType="lpstr">
      <vt:lpstr>Concurrencia</vt:lpstr>
      <vt:lpstr> Elgg – Marco de Red Social </vt:lpstr>
      <vt:lpstr>¿ Qué es Elgg?</vt:lpstr>
      <vt:lpstr>Diapositiva 3</vt:lpstr>
      <vt:lpstr>Descarga</vt:lpstr>
      <vt:lpstr>Descarga</vt:lpstr>
      <vt:lpstr>Checkeo de Requisitos I</vt:lpstr>
      <vt:lpstr>Cambiar propietarios de usuario</vt:lpstr>
      <vt:lpstr>Diapositiva 8</vt:lpstr>
      <vt:lpstr>Instalacion de Apache</vt:lpstr>
      <vt:lpstr>Checkeo de Requerimentos II</vt:lpstr>
      <vt:lpstr>Diapositiva 11</vt:lpstr>
      <vt:lpstr>Checkeo de Requerimentos III</vt:lpstr>
      <vt:lpstr>Creación de la base de Datos</vt:lpstr>
      <vt:lpstr>Instalación de la Base de Datos a elgg</vt:lpstr>
      <vt:lpstr>Creacion del Sitio</vt:lpstr>
      <vt:lpstr>Diapositiva 16</vt:lpstr>
      <vt:lpstr>Creación de una cuenta como Administrador</vt:lpstr>
      <vt:lpstr>Finalización de la instalación</vt:lpstr>
      <vt:lpstr>Administración del perfil</vt:lpstr>
      <vt:lpstr>Nuevo sitio terminado </vt:lpstr>
      <vt:lpstr>Diapositiva 21</vt:lpstr>
      <vt:lpstr>Diapositiva 22</vt:lpstr>
      <vt:lpstr>Características - Actividad</vt:lpstr>
      <vt:lpstr>Características – Wire posts</vt:lpstr>
      <vt:lpstr>Características - Blogs</vt:lpstr>
      <vt:lpstr>Características - Bookmarks</vt:lpstr>
      <vt:lpstr>Características – Administración de Archivos</vt:lpstr>
      <vt:lpstr>Características - Grupos</vt:lpstr>
      <vt:lpstr>Características - Miembros</vt:lpstr>
      <vt:lpstr>Características – Logueo de Usuarios</vt:lpstr>
      <vt:lpstr>Características – Administración de Cuenta</vt:lpstr>
      <vt:lpstr>Características - Administración</vt:lpstr>
      <vt:lpstr>Diapositiva 33</vt:lpstr>
    </vt:vector>
  </TitlesOfParts>
  <Company>RevolucionUnattended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pablo.rieser</dc:creator>
  <cp:lastModifiedBy>pablo.rieser</cp:lastModifiedBy>
  <cp:revision>43</cp:revision>
  <dcterms:created xsi:type="dcterms:W3CDTF">2011-12-08T00:13:09Z</dcterms:created>
  <dcterms:modified xsi:type="dcterms:W3CDTF">2011-12-15T01:26:24Z</dcterms:modified>
</cp:coreProperties>
</file>