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7005a3d6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7005a3d6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7005a3d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7005a3d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Alejandro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7005a3d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7005a3d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Cristian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7005a3d6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7005a3d6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7f263aa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7f263aa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7005a3d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7005a3d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13da48f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13da48f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7005a3d6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7005a3d6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13da48f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13da48f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Alejandro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7005a3d6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7005a3d6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7005a3d6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7005a3d6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Alejandro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Tunefy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By: Cristian &amp; Alejandro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Wireframe - Album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Shows other albums from the artist under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the current album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- Ability to play specific songs from the album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625" y="222200"/>
            <a:ext cx="3938400" cy="46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Spotify 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</a:t>
            </a:r>
            <a:r>
              <a:rPr lang="en">
                <a:solidFill>
                  <a:schemeClr val="lt1"/>
                </a:solidFill>
              </a:rPr>
              <a:t>Use to pull data: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Current Playback State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User Information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Top Tracks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Spotify-web-api-node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WIP: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</a:t>
            </a:r>
            <a:r>
              <a:rPr lang="en">
                <a:solidFill>
                  <a:schemeClr val="lt1"/>
                </a:solidFill>
              </a:rPr>
              <a:t>useEffect() hooks to pull data					</a:t>
            </a:r>
            <a:r>
              <a:rPr lang="en" sz="765">
                <a:solidFill>
                  <a:schemeClr val="lt1"/>
                </a:solidFill>
              </a:rPr>
              <a:t>https://developer.spotify.com/documentation/general/guides/authorization/code-flow/</a:t>
            </a:r>
            <a:endParaRPr sz="76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https://github.com/thelinmichael/spotify-web-api-node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https://developer.spotify.com/documentation/general/guides/authorization/code-flow/"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275" y="317725"/>
            <a:ext cx="3819949" cy="359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Authentication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NextAuth.js is used to communicate with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Spotify to easily get user info to sign up/login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NextAuth.js also has the ability to easily refresh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user tokens as Spotify Tokens expire in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~</a:t>
            </a:r>
            <a:r>
              <a:rPr lang="en">
                <a:solidFill>
                  <a:schemeClr val="lt1"/>
                </a:solidFill>
              </a:rPr>
              <a:t>one-hour.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- Ability to sign out of the site (WIP)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097" y="341125"/>
            <a:ext cx="3067378" cy="43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Description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Track your own listening stats which can also be shared with your friends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Find out what your top artists, songs and albums are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Easily share new songs with your friends.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Be recommend new music to you based on your listening history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Learning Materials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Started with Next.JS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https://nextjs.org/docs/getting-started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Spotify API Documentation: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https://developer.spotify.com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Spotify Authentication Documentation: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https://developer.spotify.com/documentation/general/guides/authorization/code-flow/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Spotify Web API Node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https://www.npmjs.com/package/spotify-web-api-node?activeTab=readme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JS refresh token rotation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http://next-auth.js.org/tutorials/refresh-token-rotation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Next.JS Beginner Tutorial Playlist: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https://www.youtube.com/watch?v=A63UxsQsEbU&amp;list=PL4cUxeGkcC9g9gP2onazU5-2M-AzA8eBw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Wireframe - Landing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- Login Page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- Moving Visualizer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- Sends to authentication page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325" y="1152475"/>
            <a:ext cx="4889999" cy="27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Current</a:t>
            </a:r>
            <a:r>
              <a:rPr lang="en">
                <a:solidFill>
                  <a:schemeClr val="lt1"/>
                </a:solidFill>
              </a:rPr>
              <a:t> Landing Page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75" y="958825"/>
            <a:ext cx="8308402" cy="39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Wireframe - User Profile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Pull user data from spotify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Show top artists, albums, and songs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Music player at bottom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- Search functionality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225" y="137730"/>
            <a:ext cx="1959950" cy="468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Current</a:t>
            </a:r>
            <a:r>
              <a:rPr lang="en">
                <a:solidFill>
                  <a:schemeClr val="lt1"/>
                </a:solidFill>
              </a:rPr>
              <a:t> User Profile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00" y="1017726"/>
            <a:ext cx="8076198" cy="38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Wireframe - Search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Search shows top result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- Also shows artists, songs, and albums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that may correspond to searched item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797" y="351725"/>
            <a:ext cx="3744228" cy="44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Wireframe - Artist Profile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Displays most recent albums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- Shows related artists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075" y="158650"/>
            <a:ext cx="3934325" cy="4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