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76723-A251-8BC6-C06A-C9B50562D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F7A326-9018-302F-9CC0-488E18E3B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79E51-43FC-1BAA-F161-30244844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7F42-4864-458B-A521-BBEF36C0C18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F60C4-109E-E5DC-7D2C-6F916B01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58B99-151F-A728-BC29-01EADE66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EC5E-6D62-46FA-A2B0-F1C69C14C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FD599-17EB-6BDF-A2EA-C68925F9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458CE-BDA8-4ECE-0863-C5B856FAC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1EDF4-6CC7-5876-1744-1F16A9B2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7F42-4864-458B-A521-BBEF36C0C18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FF77C-E61D-77D0-DBB4-B2218BC3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29365-515D-2562-25BA-BDCE3643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EC5E-6D62-46FA-A2B0-F1C69C14C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6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68102F-C322-AFCB-DD1C-4E6D0C1CC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2C95D-EA31-2423-530C-8F81C5D17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B7B17-AEEF-3726-EF2D-EB863D41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7F42-4864-458B-A521-BBEF36C0C18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2C509-FC44-8754-103B-60BF30CC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788C0-72B9-60E0-6896-2E0191C7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EC5E-6D62-46FA-A2B0-F1C69C14C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5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5E936-0D3F-96F2-3C7D-8785E9C8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D6ECF-2CAA-9BC6-2476-FF868F26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099AE-7E55-A410-8A33-8F794661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7F42-4864-458B-A521-BBEF36C0C18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C1477-7C8A-997B-E2E5-75534E1C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9B6A1-7E32-4591-E323-85F9496C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EC5E-6D62-46FA-A2B0-F1C69C14C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5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F86F0-7638-F607-1F0B-BD1D004D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7D0BF-24E9-2780-70ED-7C0FC0D63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0E529-269D-08B7-429F-E013F853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7F42-4864-458B-A521-BBEF36C0C18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E72470-5036-0C95-584E-89209B5C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D3862-A5F1-59C8-5ABC-6E8D75BC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EC5E-6D62-46FA-A2B0-F1C69C14C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8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E6A5F-13C3-E213-B69F-766BB5D2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2409A-1B83-D370-C818-817A8A554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61E88-1DD5-F1EE-6866-B4A88C33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EDC9E-4255-68F6-8B6D-C25CC603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7F42-4864-458B-A521-BBEF36C0C18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526B1-C006-B6D0-D1C3-5F0FAB8A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F58347-0D56-09F3-E36C-2846A7C1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EC5E-6D62-46FA-A2B0-F1C69C14C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56E40-E59A-F434-96C6-A7BDCCD4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B1BCE-15AF-8CBD-5D53-8EF0DF3B5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0532FC-48CC-5E59-E0C3-0EA3D0069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384E82-4DDF-D6C9-FFC4-C1A0F84B6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A0B55E-DB8D-64B4-5D53-921B12E37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20AE67-9948-0F38-140A-082FD48A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7F42-4864-458B-A521-BBEF36C0C18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35DB56-D165-C5F6-D7D6-95CC725D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DDB98E-4605-ECCA-883B-A8A59A34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EC5E-6D62-46FA-A2B0-F1C69C14C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2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60E27-83DA-0BE8-1980-21F6D114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CEDA90-743E-7940-6A13-ABB2CF93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7F42-4864-458B-A521-BBEF36C0C18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7ED983-189D-EA17-76E5-F6D91FBA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9095D9-55E5-65A9-3C0C-65E793B0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EC5E-6D62-46FA-A2B0-F1C69C14C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3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DC5372-0DF3-C506-BA86-3874DD3A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7F42-4864-458B-A521-BBEF36C0C18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8FCD7A-1752-9F4F-FE99-B8D43753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9D1B9F-0019-6B83-70B8-9346B053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EC5E-6D62-46FA-A2B0-F1C69C14C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5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7ECEF-BC50-8D67-B6C3-81C43CD2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33DAA-18AD-93E5-CEA1-B8E974818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46D5E6-AD31-559C-290E-686550839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E9F60A-99AB-FD24-96E7-06E8BB79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7F42-4864-458B-A521-BBEF36C0C18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585B9D-3D35-A7BE-B351-5A786A27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A0FB2F-E7D4-D6EE-4663-FE176C3D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EC5E-6D62-46FA-A2B0-F1C69C14C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4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64E62-5CDC-3FE8-C712-E15515F1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9450CA-4BA9-F22E-3762-567403E4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AA8071-6D3F-B388-FC30-78F2564AE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A54C2A-DF4C-BFFA-3BE6-E4B4723C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7F42-4864-458B-A521-BBEF36C0C18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29BC0D-9F70-93C4-009D-49F6423A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A74A05-1E4C-B7E2-D252-0D32AE81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EC5E-6D62-46FA-A2B0-F1C69C14C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FA3DFC-B021-CF69-6A1F-E633C09F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4B6F2-ADD5-A7DB-BB95-108456E6D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D5D88-77FD-0874-307F-7ACBE1B00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7F42-4864-458B-A521-BBEF36C0C18D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3A80E-9EF3-E1EE-2450-C060BBE74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D36F5-E0C1-1624-05FA-66B674C25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5EC5E-6D62-46FA-A2B0-F1C69C14C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68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1C0D4B-9645-BE22-FD63-B3E32211CDFC}"/>
              </a:ext>
            </a:extLst>
          </p:cNvPr>
          <p:cNvSpPr/>
          <p:nvPr/>
        </p:nvSpPr>
        <p:spPr>
          <a:xfrm>
            <a:off x="793215" y="611436"/>
            <a:ext cx="3624549" cy="1311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BackEnd</a:t>
            </a:r>
            <a:br>
              <a:rPr lang="en-US" altLang="ko-KR" dirty="0"/>
            </a:br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C0BCAC-95B4-AE66-0792-C36873DE376A}"/>
              </a:ext>
            </a:extLst>
          </p:cNvPr>
          <p:cNvSpPr/>
          <p:nvPr/>
        </p:nvSpPr>
        <p:spPr>
          <a:xfrm>
            <a:off x="793215" y="2219898"/>
            <a:ext cx="3624549" cy="1311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FrontEnd</a:t>
            </a:r>
            <a:endParaRPr lang="en-US" altLang="ko-KR" dirty="0"/>
          </a:p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45762D-CB8D-A32D-705C-C1F39644B2E3}"/>
              </a:ext>
            </a:extLst>
          </p:cNvPr>
          <p:cNvSpPr/>
          <p:nvPr/>
        </p:nvSpPr>
        <p:spPr>
          <a:xfrm>
            <a:off x="793215" y="3817344"/>
            <a:ext cx="3624549" cy="1311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AB4F10-D73F-AB9F-525F-A7C57ADF2B82}"/>
              </a:ext>
            </a:extLst>
          </p:cNvPr>
          <p:cNvSpPr/>
          <p:nvPr/>
        </p:nvSpPr>
        <p:spPr>
          <a:xfrm>
            <a:off x="705080" y="5414790"/>
            <a:ext cx="3624549" cy="1311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EB72FC-7710-B561-0E12-5D9B45748EA2}"/>
              </a:ext>
            </a:extLst>
          </p:cNvPr>
          <p:cNvSpPr/>
          <p:nvPr/>
        </p:nvSpPr>
        <p:spPr>
          <a:xfrm>
            <a:off x="5100810" y="324997"/>
            <a:ext cx="3624549" cy="1894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Node.js</a:t>
            </a:r>
          </a:p>
          <a:p>
            <a:pPr algn="ctr"/>
            <a:r>
              <a:rPr lang="en-US" altLang="ko-KR" dirty="0" err="1"/>
              <a:t>Nodemon</a:t>
            </a:r>
            <a:endParaRPr lang="en-US" altLang="ko-KR" dirty="0"/>
          </a:p>
          <a:p>
            <a:pPr algn="ctr"/>
            <a:r>
              <a:rPr lang="en-US" altLang="ko-KR" dirty="0"/>
              <a:t>Express (</a:t>
            </a:r>
            <a:r>
              <a:rPr lang="ko-KR" altLang="en-US" dirty="0"/>
              <a:t>미들웨어 함수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 err="1"/>
              <a:t>Cors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Multer</a:t>
            </a:r>
            <a:r>
              <a:rPr lang="en-US" altLang="ko-KR" dirty="0"/>
              <a:t>(</a:t>
            </a:r>
            <a:r>
              <a:rPr lang="ko-KR" altLang="en-US" dirty="0"/>
              <a:t>파일 관리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 fly.io </a:t>
            </a:r>
            <a:r>
              <a:rPr lang="ko-KR" altLang="en-US" dirty="0"/>
              <a:t>배포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DBAD5D-E9C5-DE64-5AC8-1DD06D2B6B76}"/>
              </a:ext>
            </a:extLst>
          </p:cNvPr>
          <p:cNvSpPr/>
          <p:nvPr/>
        </p:nvSpPr>
        <p:spPr>
          <a:xfrm>
            <a:off x="4891490" y="2117993"/>
            <a:ext cx="3624549" cy="1311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React</a:t>
            </a:r>
          </a:p>
          <a:p>
            <a:pPr algn="ctr"/>
            <a:r>
              <a:rPr lang="en-US" altLang="ko-KR" dirty="0" err="1"/>
              <a:t>Antd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 </a:t>
            </a:r>
            <a:r>
              <a:rPr lang="en-US" altLang="ko-KR" dirty="0" err="1"/>
              <a:t>Vercel</a:t>
            </a:r>
            <a:r>
              <a:rPr lang="en-US" altLang="ko-KR" dirty="0"/>
              <a:t> </a:t>
            </a:r>
            <a:r>
              <a:rPr lang="ko-KR" altLang="en-US" dirty="0"/>
              <a:t>배포</a:t>
            </a:r>
          </a:p>
        </p:txBody>
      </p:sp>
    </p:spTree>
    <p:extLst>
      <p:ext uri="{BB962C8B-B14F-4D97-AF65-F5344CB8AC3E}">
        <p14:creationId xmlns:p14="http://schemas.microsoft.com/office/powerpoint/2010/main" val="284861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아인스에스엔씨 주식회사</dc:creator>
  <cp:lastModifiedBy>아인스에스엔씨 주식회사</cp:lastModifiedBy>
  <cp:revision>3</cp:revision>
  <dcterms:created xsi:type="dcterms:W3CDTF">2023-06-26T08:14:07Z</dcterms:created>
  <dcterms:modified xsi:type="dcterms:W3CDTF">2023-06-26T08:56:49Z</dcterms:modified>
</cp:coreProperties>
</file>