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59" r:id="rId8"/>
    <p:sldId id="263" r:id="rId9"/>
    <p:sldId id="266" r:id="rId10"/>
    <p:sldId id="262" r:id="rId11"/>
    <p:sldId id="264" r:id="rId12"/>
    <p:sldId id="265" r:id="rId13"/>
    <p:sldId id="260" r:id="rId1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barrymieny.deviantart.com/art/Layered-Database-Source-Documents-348798124" TargetMode="External"/><Relationship Id="rId1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hyperlink" Target="https://pixabay.com/en/app-software-contour-settings-1013616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barrymieny.deviantart.com/art/Layered-Database-Source-Documents-348798124" TargetMode="External"/><Relationship Id="rId1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hyperlink" Target="https://pixabay.com/en/app-software-contour-settings-1013616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zh-TW" altLang="en-US" noProof="0" dirty="0">
              <a:latin typeface="+mj-ea"/>
              <a:ea typeface="+mj-ea"/>
            </a:rPr>
            <a:t>資料庫設計能力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US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n-US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zh-TW" altLang="en-US" noProof="0" dirty="0">
              <a:latin typeface="+mj-ea"/>
              <a:ea typeface="+mj-ea"/>
            </a:rPr>
            <a:t>程式設計能力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US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n-US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zh-TW" altLang="en-US" noProof="0" dirty="0">
              <a:latin typeface="+mj-ea"/>
              <a:ea typeface="+mj-ea"/>
            </a:rPr>
            <a:t>服務串接能力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US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3000" r="-23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79892" custScaleY="157625"/>
      <dgm:spPr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36000" r="-36000"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noProof="0" dirty="0">
              <a:latin typeface="+mj-ea"/>
              <a:ea typeface="+mj-ea"/>
            </a:rPr>
            <a:t>資料庫設計能力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noProof="0" dirty="0">
              <a:latin typeface="+mj-ea"/>
              <a:ea typeface="+mj-ea"/>
            </a:rPr>
            <a:t>程式設計能力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7935426" y="494935"/>
          <a:ext cx="2608927" cy="2285995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36000" r="-36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noProof="0" dirty="0">
              <a:latin typeface="+mj-ea"/>
              <a:ea typeface="+mj-ea"/>
            </a:rPr>
            <a:t>服務串接能力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EC77988-17A1-4120-9BD8-C8DEC53BF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F025DD-4559-4BA2-9F55-57060EDB2A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8DE7-FF98-448A-B63A-41A6E6182390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2020/6/16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D92B17-BBF0-4DD7-AEB5-75E7E5BE6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9E12DF-5E8B-4473-B863-881F199622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70DAC-94BB-44A5-A736-EB9D5AA2666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604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2C2513D-FA62-4FF8-BB83-D07C45FB781B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D6D4930-F054-4D7B-A036-908D2CDCE6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24974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63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5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2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67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D4930-F054-4D7B-A036-908D2CDCE6EB}" type="slidenum">
              <a:rPr lang="en-US" altLang="zh-TW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21E76F3-7ADF-4AB8-88DD-C6D0000807CC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5EA6C-FA98-442B-8EA4-46E7CEC3CCC7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83AAE8-CD4C-40D7-941B-3F9FC845B966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C5A14-6772-413D-B047-1021B3CB4265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193BAB-3AD5-4093-84A8-BD07B1DB6CDD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F4202-3513-4326-9BCC-D34FF71B152B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D52C6-AF17-4B69-8797-062D8D7A3469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1A1B74-4430-499E-A5F0-00A65FE7C354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B5C06-32E6-4A9C-85CF-F9D02662073F}" type="datetime1">
              <a:rPr lang="zh-TW" altLang="en-US" smtClean="0"/>
              <a:t>2020/6/16</a:t>
            </a:fld>
            <a:endParaRPr 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D392D3B-C4C6-4891-B937-9A5C5955E832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CE210-0C0C-401E-A651-1EF798EB4B9B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fld id="{FD08433E-55C0-4752-8774-97316AF38C88}" type="datetime1">
              <a:rPr lang="zh-TW" altLang="en-US" noProof="0" smtClean="0"/>
              <a:t>2020/6/16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ea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j-ea"/>
          <a:ea typeface="+mj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j-ea"/>
          <a:ea typeface="+mj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j-ea"/>
          <a:ea typeface="+mj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j-ea"/>
          <a:ea typeface="+mj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j-ea"/>
          <a:ea typeface="+mj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矩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+mj-ea"/>
              <a:ea typeface="+mj-ea"/>
            </a:endParaRPr>
          </a:p>
        </p:txBody>
      </p:sp>
      <p:pic>
        <p:nvPicPr>
          <p:cNvPr id="7" name="圖片 6" descr="數位連線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6000" dirty="0">
                <a:solidFill>
                  <a:schemeClr val="bg1"/>
                </a:solidFill>
              </a:rPr>
              <a:t>AI</a:t>
            </a:r>
            <a:r>
              <a:rPr lang="zh-TW" altLang="en-US" sz="6000" dirty="0">
                <a:solidFill>
                  <a:schemeClr val="bg1"/>
                </a:solidFill>
              </a:rPr>
              <a:t>語意分析 </a:t>
            </a:r>
            <a:r>
              <a:rPr lang="en-US" altLang="zh-TW" sz="6000" dirty="0">
                <a:solidFill>
                  <a:schemeClr val="bg1"/>
                </a:solidFill>
              </a:rPr>
              <a:t>–</a:t>
            </a:r>
            <a:r>
              <a:rPr lang="zh-TW" altLang="en-US" sz="6000" dirty="0">
                <a:solidFill>
                  <a:schemeClr val="bg1"/>
                </a:solidFill>
              </a:rPr>
              <a:t> 小姐姐買可樂嗎</a:t>
            </a:r>
            <a:r>
              <a:rPr lang="en-US" altLang="zh-TW" sz="6000" dirty="0">
                <a:solidFill>
                  <a:schemeClr val="bg1"/>
                </a:solidFill>
              </a:rPr>
              <a:t>?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45018"/>
          </a:xfrm>
        </p:spPr>
        <p:txBody>
          <a:bodyPr rtlCol="0">
            <a:normAutofit/>
          </a:bodyPr>
          <a:lstStyle/>
          <a:p>
            <a:r>
              <a:rPr lang="zh-TW" altLang="en-US" sz="1800" dirty="0">
                <a:solidFill>
                  <a:srgbClr val="7CEBFF"/>
                </a:solidFill>
              </a:rPr>
              <a:t>利用</a:t>
            </a:r>
            <a:r>
              <a:rPr lang="en-US" altLang="zh-TW" sz="1800" dirty="0">
                <a:solidFill>
                  <a:srgbClr val="7CEBFF"/>
                </a:solidFill>
              </a:rPr>
              <a:t>Line</a:t>
            </a:r>
            <a:r>
              <a:rPr lang="zh-TW" altLang="en-US" sz="1800" dirty="0">
                <a:solidFill>
                  <a:srgbClr val="7CEBFF"/>
                </a:solidFill>
              </a:rPr>
              <a:t>結合語意分析服務與簡易</a:t>
            </a:r>
            <a:r>
              <a:rPr lang="en-US" altLang="zh-TW" sz="1800" dirty="0">
                <a:solidFill>
                  <a:srgbClr val="7CEBFF"/>
                </a:solidFill>
              </a:rPr>
              <a:t>pos</a:t>
            </a:r>
            <a:r>
              <a:rPr lang="zh-TW" altLang="en-US" sz="1800" dirty="0">
                <a:solidFill>
                  <a:srgbClr val="7CEBFF"/>
                </a:solidFill>
              </a:rPr>
              <a:t>系統，飲料線上訂購、付款、訂單查詢</a:t>
            </a:r>
            <a:endParaRPr lang="en-US" altLang="zh-TW" sz="1800" dirty="0">
              <a:solidFill>
                <a:srgbClr val="7CEB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19C24B-BF1F-4F49-ACB3-BFF0F2E0AE2F}"/>
              </a:ext>
            </a:extLst>
          </p:cNvPr>
          <p:cNvSpPr txBox="1"/>
          <p:nvPr/>
        </p:nvSpPr>
        <p:spPr>
          <a:xfrm flipH="1">
            <a:off x="4543389" y="5839755"/>
            <a:ext cx="377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</a:rPr>
              <a:t>高榮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</a:rPr>
              <a:t> 18113224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+mj-ea"/>
              <a:ea typeface="+mj-ea"/>
            </a:endParaRPr>
          </a:p>
        </p:txBody>
      </p:sp>
      <p:pic>
        <p:nvPicPr>
          <p:cNvPr id="5" name="圖片 4" descr="數位數字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rgbClr val="FFFFFF"/>
                </a:solidFill>
              </a:rPr>
              <a:t>感謝您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zh-TW" altLang="en-US" dirty="0">
              <a:solidFill>
                <a:schemeClr val="bg2"/>
              </a:solidFill>
            </a:endParaRPr>
          </a:p>
          <a:p>
            <a:pPr rtl="0"/>
            <a:endParaRPr lang="zh-TW" altLang="en-US" dirty="0">
              <a:solidFill>
                <a:schemeClr val="bg2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rgbClr val="FFFEFF"/>
                </a:solidFill>
              </a:rPr>
              <a:t>技術需求</a:t>
            </a:r>
          </a:p>
        </p:txBody>
      </p:sp>
      <p:graphicFrame>
        <p:nvGraphicFramePr>
          <p:cNvPr id="4" name="內容預留位置 3" descr="圖示 SmartArt 圖形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087420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ED844B-CEA9-4FF7-96F5-150DA540F8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599" y="723900"/>
            <a:ext cx="7446059" cy="56666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600" dirty="0">
                <a:solidFill>
                  <a:srgbClr val="FFFFFF"/>
                </a:solidFill>
                <a:latin typeface="+mj-lt"/>
              </a:rPr>
              <a:t>Luis-AI </a:t>
            </a:r>
            <a:r>
              <a:rPr lang="zh-TW" altLang="en-US" sz="3600" dirty="0">
                <a:solidFill>
                  <a:srgbClr val="FFFFFF"/>
                </a:solidFill>
                <a:latin typeface="+mj-lt"/>
              </a:rPr>
              <a:t>語意分析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D3BCBC-6706-487B-9953-D77BA914A5B8}"/>
              </a:ext>
            </a:extLst>
          </p:cNvPr>
          <p:cNvSpPr txBox="1"/>
          <p:nvPr/>
        </p:nvSpPr>
        <p:spPr>
          <a:xfrm>
            <a:off x="8296275" y="4067295"/>
            <a:ext cx="291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利用</a:t>
            </a:r>
            <a:r>
              <a:rPr lang="en-US" altLang="zh-TW" dirty="0">
                <a:solidFill>
                  <a:schemeClr val="bg1"/>
                </a:solidFill>
              </a:rPr>
              <a:t>LUIS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Service </a:t>
            </a:r>
            <a:r>
              <a:rPr lang="zh-TW" altLang="en-US" dirty="0">
                <a:solidFill>
                  <a:schemeClr val="bg1"/>
                </a:solidFill>
              </a:rPr>
              <a:t>分析語意，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利用標記法訓練。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且遇到分析不出來的語法時，可以即時訓練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發布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4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>
                <a:solidFill>
                  <a:srgbClr val="FFFFFF"/>
                </a:solidFill>
                <a:latin typeface="+mj-lt"/>
              </a:rPr>
              <a:t>服務架構</a:t>
            </a:r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76BF5CF6-370C-4F5F-9D91-941153E9B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393" y="723899"/>
            <a:ext cx="7482921" cy="5666666"/>
          </a:xfr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  <a:latin typeface="+mj-lt"/>
              </a:rPr>
              <a:t>加入安全性的</a:t>
            </a:r>
            <a:br>
              <a:rPr lang="en-US" altLang="zh-TW" sz="3600" dirty="0">
                <a:solidFill>
                  <a:srgbClr val="FFFFFF"/>
                </a:solidFill>
                <a:latin typeface="+mj-lt"/>
              </a:rPr>
            </a:br>
            <a:r>
              <a:rPr lang="zh-TW" altLang="en-US" sz="3600" dirty="0">
                <a:solidFill>
                  <a:srgbClr val="FFFFFF"/>
                </a:solidFill>
                <a:latin typeface="+mj-lt"/>
              </a:rPr>
              <a:t>服務架構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1D7F16C9-EF4C-44EA-AEBB-B6C7F0CF3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723898"/>
            <a:ext cx="7482126" cy="5676901"/>
          </a:xfrm>
        </p:spPr>
      </p:pic>
    </p:spTree>
    <p:extLst>
      <p:ext uri="{BB962C8B-B14F-4D97-AF65-F5344CB8AC3E}">
        <p14:creationId xmlns:p14="http://schemas.microsoft.com/office/powerpoint/2010/main" val="82823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標題 3">
            <a:extLst>
              <a:ext uri="{FF2B5EF4-FFF2-40B4-BE49-F238E27FC236}">
                <a16:creationId xmlns:a16="http://schemas.microsoft.com/office/drawing/2014/main" id="{3A8D30A1-F231-44CB-9D9D-79425D75BB3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取得菜單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A1FC1D-B9F6-495C-B2EB-DC02F909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47" y="751654"/>
            <a:ext cx="4285645" cy="53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9CA01-703A-442D-B291-3EC226B0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分析出訂單內容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9E28881-BA73-41B5-B035-DC1E2DA9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7" y="1817076"/>
            <a:ext cx="5643833" cy="46892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7B7C5B-E899-4785-A656-6C27C7A4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31" y="1817076"/>
            <a:ext cx="5486402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5EB4E-5639-4C4B-886E-56BEE0C753D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訂單付款與瀏覽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D60D62E-7732-4962-96F0-2915718A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14" y="564198"/>
            <a:ext cx="3682252" cy="6146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8FF5E51-CB65-4A6E-84EE-7A68438CB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9" y="564199"/>
            <a:ext cx="3589777" cy="61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5EB4E-5639-4C4B-886E-56BEE0C753D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TW" altLang="en-US" dirty="0"/>
              <a:t>訂單付款與瀏覽</a:t>
            </a: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2876A7B5-CAFB-4343-8AA5-1F0DC181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9" y="625399"/>
            <a:ext cx="3550126" cy="5926229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8260454-0D44-472C-A188-D3CD9F35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51" y="625399"/>
            <a:ext cx="3450210" cy="59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86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4D9A819A7ABB44884F7A0A1EF996D2" ma:contentTypeVersion="7" ma:contentTypeDescription="Create a new document." ma:contentTypeScope="" ma:versionID="1e9cdd9a56b8b480b35a8f828336f4a7">
  <xsd:schema xmlns:xsd="http://www.w3.org/2001/XMLSchema" xmlns:xs="http://www.w3.org/2001/XMLSchema" xmlns:p="http://schemas.microsoft.com/office/2006/metadata/properties" xmlns:ns3="9da6e078-60e4-457a-8221-ea619b057cbe" xmlns:ns4="ba4732d5-82ec-4d10-af99-5c109ee14997" targetNamespace="http://schemas.microsoft.com/office/2006/metadata/properties" ma:root="true" ma:fieldsID="6dced751ab7147825d2617bc500df7f7" ns3:_="" ns4:_="">
    <xsd:import namespace="9da6e078-60e4-457a-8221-ea619b057cbe"/>
    <xsd:import namespace="ba4732d5-82ec-4d10-af99-5c109ee1499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6e078-60e4-457a-8221-ea619b057c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732d5-82ec-4d10-af99-5c109ee14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www.w3.org/XML/1998/namespace"/>
    <ds:schemaRef ds:uri="http://purl.org/dc/dcmitype/"/>
    <ds:schemaRef ds:uri="http://schemas.microsoft.com/office/2006/metadata/properties"/>
    <ds:schemaRef ds:uri="9da6e078-60e4-457a-8221-ea619b057cb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a4732d5-82ec-4d10-af99-5c109ee14997"/>
  </ds:schemaRefs>
</ds:datastoreItem>
</file>

<file path=customXml/itemProps3.xml><?xml version="1.0" encoding="utf-8"?>
<ds:datastoreItem xmlns:ds="http://schemas.openxmlformats.org/officeDocument/2006/customXml" ds:itemID="{AE36DF29-816D-40C6-BAF1-76016488B7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a6e078-60e4-457a-8221-ea619b057cbe"/>
    <ds:schemaRef ds:uri="ba4732d5-82ec-4d10-af99-5c109ee149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寬螢幕</PresentationFormat>
  <Paragraphs>24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Gill Sans MT</vt:lpstr>
      <vt:lpstr>Wingdings 2</vt:lpstr>
      <vt:lpstr>股利</vt:lpstr>
      <vt:lpstr>AI語意分析 – 小姐姐買可樂嗎?</vt:lpstr>
      <vt:lpstr>技術需求</vt:lpstr>
      <vt:lpstr>Luis-AI 語意分析</vt:lpstr>
      <vt:lpstr>服務架構</vt:lpstr>
      <vt:lpstr>加入安全性的 服務架構</vt:lpstr>
      <vt:lpstr>取得菜單</vt:lpstr>
      <vt:lpstr>分析出訂單內容</vt:lpstr>
      <vt:lpstr>訂單付款與瀏覽</vt:lpstr>
      <vt:lpstr>訂單付款與瀏覽</vt:lpstr>
      <vt:lpstr>感謝您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2020-06-16T04:01:12Z</dcterms:created>
  <dcterms:modified xsi:type="dcterms:W3CDTF">2020-06-16T06:15:15Z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0x010100F64D9A819A7ABB44884F7A0A1EF996D2</vt:lpwstr>
  </property>
</Properties>
</file>