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317" r:id="rId5"/>
    <p:sldId id="259" r:id="rId6"/>
    <p:sldId id="318" r:id="rId7"/>
    <p:sldId id="262" r:id="rId8"/>
    <p:sldId id="304" r:id="rId9"/>
    <p:sldId id="305" r:id="rId10"/>
    <p:sldId id="312" r:id="rId11"/>
    <p:sldId id="265" r:id="rId12"/>
    <p:sldId id="311" r:id="rId13"/>
    <p:sldId id="268" r:id="rId14"/>
    <p:sldId id="313" r:id="rId15"/>
    <p:sldId id="314" r:id="rId16"/>
    <p:sldId id="272" r:id="rId17"/>
    <p:sldId id="316" r:id="rId18"/>
    <p:sldId id="315" r:id="rId19"/>
    <p:sldId id="275" r:id="rId20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6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EB9631B5-78F2-41C9-869B-9F39066F8104}" styleName="中度样式 3 - 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75"/>
    <p:restoredTop sz="94610"/>
  </p:normalViewPr>
  <p:slideViewPr>
    <p:cSldViewPr snapToGrid="0" snapToObjects="1">
      <p:cViewPr varScale="1">
        <p:scale>
          <a:sx n="158" d="100"/>
          <a:sy n="158" d="100"/>
        </p:scale>
        <p:origin x="70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1">
  <dgm:title val=""/>
  <dgm:desc val=""/>
  <dgm:catLst>
    <dgm:cat type="accent4" pri="11100"/>
  </dgm:catLst>
  <dgm:styleLbl name="node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4">
        <a:alpha val="4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4_1">
  <dgm:title val=""/>
  <dgm:desc val=""/>
  <dgm:catLst>
    <dgm:cat type="accent4" pri="11100"/>
  </dgm:catLst>
  <dgm:styleLbl name="node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4">
        <a:alpha val="4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55C78A5-9208-804A-8CAA-154E56B0548F}" type="doc">
      <dgm:prSet loTypeId="urn:microsoft.com/office/officeart/2005/8/layout/hierarchy5" loCatId="" qsTypeId="urn:microsoft.com/office/officeart/2005/8/quickstyle/simple1" qsCatId="simple" csTypeId="urn:microsoft.com/office/officeart/2005/8/colors/accent4_1" csCatId="accent4" phldr="1"/>
      <dgm:spPr/>
      <dgm:t>
        <a:bodyPr/>
        <a:lstStyle/>
        <a:p>
          <a:endParaRPr lang="zh-CN" altLang="en-US"/>
        </a:p>
      </dgm:t>
    </dgm:pt>
    <dgm:pt modelId="{3F452481-0F43-3947-8324-CB1B56D82721}">
      <dgm:prSet phldrT="[文本]" custT="1"/>
      <dgm:spPr/>
      <dgm:t>
        <a:bodyPr/>
        <a:lstStyle/>
        <a:p>
          <a:r>
            <a:rPr lang="zh-CN" altLang="en-US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等线" panose="02010600030101010101" pitchFamily="2" charset="-122"/>
              <a:cs typeface="+mn-cs"/>
            </a:rPr>
            <a:t>性能</a:t>
          </a:r>
        </a:p>
      </dgm:t>
    </dgm:pt>
    <dgm:pt modelId="{9DC6E7AA-316F-E845-833A-BDA966D172CA}" type="parTrans" cxnId="{BAC2E414-3F03-D54F-A05D-C8D4A3647184}">
      <dgm:prSet/>
      <dgm:spPr/>
      <dgm:t>
        <a:bodyPr/>
        <a:lstStyle/>
        <a:p>
          <a:endParaRPr lang="zh-CN" altLang="en-US"/>
        </a:p>
      </dgm:t>
    </dgm:pt>
    <dgm:pt modelId="{CE54A36E-8471-AF46-8BF8-A5A798E6D6B7}" type="sibTrans" cxnId="{BAC2E414-3F03-D54F-A05D-C8D4A3647184}">
      <dgm:prSet/>
      <dgm:spPr/>
      <dgm:t>
        <a:bodyPr/>
        <a:lstStyle/>
        <a:p>
          <a:endParaRPr lang="zh-CN" altLang="en-US"/>
        </a:p>
      </dgm:t>
    </dgm:pt>
    <dgm:pt modelId="{E52F84BF-781C-5C4D-A5E4-FBA0D6B92F46}">
      <dgm:prSet phldrT="[文本]" custT="1"/>
      <dgm:spPr/>
      <dgm:t>
        <a:bodyPr/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等线" panose="02010600030101010101" pitchFamily="2" charset="-122"/>
              <a:cs typeface="+mn-cs"/>
            </a:rPr>
            <a:t>服务器</a:t>
          </a:r>
          <a:r>
            <a:rPr lang="en-US" altLang="zh-CN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等线" panose="02010600030101010101" pitchFamily="2" charset="-122"/>
              <a:cs typeface="+mn-cs"/>
            </a:rPr>
            <a:t>I/O</a:t>
          </a:r>
          <a:r>
            <a:rPr lang="zh-CN" altLang="en-US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等线" panose="02010600030101010101" pitchFamily="2" charset="-122"/>
              <a:cs typeface="+mn-cs"/>
            </a:rPr>
            <a:t>瓶颈严重，影响其他用户响应请求</a:t>
          </a:r>
        </a:p>
      </dgm:t>
    </dgm:pt>
    <dgm:pt modelId="{A168044C-1999-9C48-8F55-29FE7FCFBDAF}" type="parTrans" cxnId="{BBA34036-C8B4-074A-8EB0-01FBE09E9859}">
      <dgm:prSet/>
      <dgm:spPr/>
      <dgm:t>
        <a:bodyPr/>
        <a:lstStyle/>
        <a:p>
          <a:endParaRPr lang="zh-CN" altLang="en-US"/>
        </a:p>
      </dgm:t>
    </dgm:pt>
    <dgm:pt modelId="{1B072544-6532-7B40-813C-03E0D0165DD3}" type="sibTrans" cxnId="{BBA34036-C8B4-074A-8EB0-01FBE09E9859}">
      <dgm:prSet/>
      <dgm:spPr/>
      <dgm:t>
        <a:bodyPr/>
        <a:lstStyle/>
        <a:p>
          <a:endParaRPr lang="zh-CN" altLang="en-US"/>
        </a:p>
      </dgm:t>
    </dgm:pt>
    <dgm:pt modelId="{4A6CC4EE-C0C8-5F48-B567-F4EBF6BA98FF}">
      <dgm:prSet phldrT="[文本]" custT="1"/>
      <dgm:spPr>
        <a:solidFill>
          <a:prstClr val="white">
            <a:hueOff val="0"/>
            <a:satOff val="0"/>
            <a:lumOff val="0"/>
            <a:alphaOff val="0"/>
          </a:prstClr>
        </a:solidFill>
        <a:ln w="12700" cap="flat" cmpd="sng" algn="ctr">
          <a:solidFill>
            <a:srgbClr val="FFC000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4445" tIns="4445" rIns="4445" bIns="4445" numCol="1" spcCol="1270" anchor="ctr" anchorCtr="0"/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等线" panose="02010600030101010101" pitchFamily="2" charset="-122"/>
              <a:cs typeface="+mn-cs"/>
            </a:rPr>
            <a:t>使用分片上传</a:t>
          </a:r>
          <a:r>
            <a:rPr lang="en-US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等线" panose="02010600030101010101" pitchFamily="2" charset="-122"/>
              <a:cs typeface="+mn-cs"/>
            </a:rPr>
            <a:t> + </a:t>
          </a:r>
          <a:r>
            <a:rPr lang="zh-CN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等线" panose="02010600030101010101" pitchFamily="2" charset="-122"/>
              <a:cs typeface="+mn-cs"/>
            </a:rPr>
            <a:t>并发限制机制，前端限制同时上传分片数（如</a:t>
          </a:r>
          <a:r>
            <a:rPr lang="en-US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等线" panose="02010600030101010101" pitchFamily="2" charset="-122"/>
              <a:cs typeface="+mn-cs"/>
            </a:rPr>
            <a:t>3~5</a:t>
          </a:r>
          <a:r>
            <a:rPr lang="zh-CN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等线" panose="02010600030101010101" pitchFamily="2" charset="-122"/>
              <a:cs typeface="+mn-cs"/>
            </a:rPr>
            <a:t>），后端使用异步</a:t>
          </a:r>
          <a:r>
            <a:rPr lang="en-US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等线" panose="02010600030101010101" pitchFamily="2" charset="-122"/>
              <a:cs typeface="+mn-cs"/>
            </a:rPr>
            <a:t>I/O</a:t>
          </a:r>
          <a:r>
            <a:rPr lang="zh-CN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等线" panose="02010600030101010101" pitchFamily="2" charset="-122"/>
              <a:cs typeface="+mn-cs"/>
            </a:rPr>
            <a:t>处理</a:t>
          </a:r>
          <a:endParaRPr lang="zh-CN" altLang="en-US" sz="12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/>
            <a:ea typeface="等线" panose="02010600030101010101" pitchFamily="2" charset="-122"/>
            <a:cs typeface="+mn-cs"/>
          </a:endParaRPr>
        </a:p>
      </dgm:t>
    </dgm:pt>
    <dgm:pt modelId="{0256F1CE-D293-C34C-8F2F-43874F8FBF11}" type="parTrans" cxnId="{0747B544-99CE-DE42-8B04-2FA7DF1B00FC}">
      <dgm:prSet/>
      <dgm:spPr/>
      <dgm:t>
        <a:bodyPr/>
        <a:lstStyle/>
        <a:p>
          <a:endParaRPr lang="zh-CN" altLang="en-US"/>
        </a:p>
      </dgm:t>
    </dgm:pt>
    <dgm:pt modelId="{13039C62-DE9F-8643-AA44-BD1FFE4FC566}" type="sibTrans" cxnId="{0747B544-99CE-DE42-8B04-2FA7DF1B00FC}">
      <dgm:prSet/>
      <dgm:spPr/>
      <dgm:t>
        <a:bodyPr/>
        <a:lstStyle/>
        <a:p>
          <a:endParaRPr lang="zh-CN" altLang="en-US"/>
        </a:p>
      </dgm:t>
    </dgm:pt>
    <dgm:pt modelId="{345B6DB0-B957-3841-B991-7AC16781DD50}">
      <dgm:prSet phldrT="[文本]" custT="1"/>
      <dgm:spPr/>
      <dgm:t>
        <a:bodyPr/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等线" panose="02010600030101010101" pitchFamily="2" charset="-122"/>
              <a:cs typeface="+mn-cs"/>
            </a:rPr>
            <a:t>引入限速模块或流量调度中间件，防止单用户上传</a:t>
          </a:r>
          <a:r>
            <a:rPr lang="en-US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等线" panose="02010600030101010101" pitchFamily="2" charset="-122"/>
              <a:cs typeface="+mn-cs"/>
            </a:rPr>
            <a:t>/</a:t>
          </a:r>
          <a:r>
            <a:rPr lang="zh-CN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等线" panose="02010600030101010101" pitchFamily="2" charset="-122"/>
              <a:cs typeface="+mn-cs"/>
            </a:rPr>
            <a:t>下载占满带宽</a:t>
          </a:r>
          <a:endParaRPr lang="zh-CN" altLang="en-US" sz="12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/>
            <a:ea typeface="等线" panose="02010600030101010101" pitchFamily="2" charset="-122"/>
            <a:cs typeface="+mn-cs"/>
          </a:endParaRPr>
        </a:p>
      </dgm:t>
    </dgm:pt>
    <dgm:pt modelId="{CB72D03C-AD86-6C4D-B541-FA29FAE83662}" type="parTrans" cxnId="{EA487344-FE39-6149-946E-7ECC2C22E40B}">
      <dgm:prSet/>
      <dgm:spPr/>
      <dgm:t>
        <a:bodyPr/>
        <a:lstStyle/>
        <a:p>
          <a:endParaRPr lang="zh-CN" altLang="en-US"/>
        </a:p>
      </dgm:t>
    </dgm:pt>
    <dgm:pt modelId="{899E07B4-7499-2C4F-ABCC-1876CACFC0B4}" type="sibTrans" cxnId="{EA487344-FE39-6149-946E-7ECC2C22E40B}">
      <dgm:prSet/>
      <dgm:spPr/>
      <dgm:t>
        <a:bodyPr/>
        <a:lstStyle/>
        <a:p>
          <a:endParaRPr lang="zh-CN" altLang="en-US"/>
        </a:p>
      </dgm:t>
    </dgm:pt>
    <dgm:pt modelId="{21E2E4DB-7FE9-504A-A614-264FDE45E633}">
      <dgm:prSet phldrT="[文本]" custT="1"/>
      <dgm:spPr/>
      <dgm:t>
        <a:bodyPr/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等线" panose="02010600030101010101" pitchFamily="2" charset="-122"/>
              <a:cs typeface="+mn-cs"/>
            </a:rPr>
            <a:t>大文件上传失败率高，影响用户体验</a:t>
          </a:r>
        </a:p>
      </dgm:t>
    </dgm:pt>
    <dgm:pt modelId="{19A06D09-0F61-6448-BCFC-C1CE6F38FA4E}" type="parTrans" cxnId="{037B304B-11F8-B148-B387-2FABD31B313B}">
      <dgm:prSet/>
      <dgm:spPr/>
      <dgm:t>
        <a:bodyPr/>
        <a:lstStyle/>
        <a:p>
          <a:endParaRPr lang="zh-CN" altLang="en-US"/>
        </a:p>
      </dgm:t>
    </dgm:pt>
    <dgm:pt modelId="{AF81ACD4-AA20-B142-84D7-6020954E0B0A}" type="sibTrans" cxnId="{037B304B-11F8-B148-B387-2FABD31B313B}">
      <dgm:prSet/>
      <dgm:spPr/>
      <dgm:t>
        <a:bodyPr/>
        <a:lstStyle/>
        <a:p>
          <a:endParaRPr lang="zh-CN" altLang="en-US"/>
        </a:p>
      </dgm:t>
    </dgm:pt>
    <dgm:pt modelId="{F554CD81-F02C-0E45-82B5-ED20CAD7CFE5}">
      <dgm:prSet phldrT="[文本]" custT="1"/>
      <dgm:spPr/>
      <dgm:t>
        <a:bodyPr/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SzPts val="1000"/>
            <a:buFont typeface="Wingdings" pitchFamily="2" charset="2"/>
            <a:buNone/>
          </a:pPr>
          <a:r>
            <a:rPr lang="zh-CN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等线" panose="02010600030101010101" pitchFamily="2" charset="-122"/>
              <a:cs typeface="+mn-cs"/>
            </a:rPr>
            <a:t>采用断点续传机制（记录上传进度和文件</a:t>
          </a:r>
          <a:r>
            <a:rPr lang="en-US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等线" panose="02010600030101010101" pitchFamily="2" charset="-122"/>
              <a:cs typeface="+mn-cs"/>
            </a:rPr>
            <a:t>MD5</a:t>
          </a:r>
          <a:r>
            <a:rPr lang="zh-CN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等线" panose="02010600030101010101" pitchFamily="2" charset="-122"/>
              <a:cs typeface="+mn-cs"/>
            </a:rPr>
            <a:t>）</a:t>
          </a:r>
          <a:endParaRPr lang="zh-CN" altLang="en-US" sz="12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/>
            <a:ea typeface="等线" panose="02010600030101010101" pitchFamily="2" charset="-122"/>
            <a:cs typeface="+mn-cs"/>
          </a:endParaRPr>
        </a:p>
      </dgm:t>
    </dgm:pt>
    <dgm:pt modelId="{F5A7C431-DE57-AD43-97AF-4CC7B0B2CDC9}" type="parTrans" cxnId="{BD6684AC-32A3-3745-AF98-2EF4C3B63475}">
      <dgm:prSet/>
      <dgm:spPr/>
      <dgm:t>
        <a:bodyPr/>
        <a:lstStyle/>
        <a:p>
          <a:endParaRPr lang="zh-CN" altLang="en-US"/>
        </a:p>
      </dgm:t>
    </dgm:pt>
    <dgm:pt modelId="{1D6E6FB8-4BD8-6148-9731-7DEEEE4F49C3}" type="sibTrans" cxnId="{BD6684AC-32A3-3745-AF98-2EF4C3B63475}">
      <dgm:prSet/>
      <dgm:spPr/>
      <dgm:t>
        <a:bodyPr/>
        <a:lstStyle/>
        <a:p>
          <a:endParaRPr lang="zh-CN" altLang="en-US"/>
        </a:p>
      </dgm:t>
    </dgm:pt>
    <dgm:pt modelId="{A05E1CC7-6517-DA4B-B1D6-F5B32F4ACC1D}">
      <dgm:prSet phldrT="[文本]" custT="1"/>
      <dgm:spPr/>
      <dgm:t>
        <a:bodyPr/>
        <a:lstStyle/>
        <a:p>
          <a:r>
            <a:rPr lang="zh-CN" altLang="en-US" sz="1400" dirty="0"/>
            <a:t>具体问题</a:t>
          </a:r>
        </a:p>
      </dgm:t>
    </dgm:pt>
    <dgm:pt modelId="{FD992A82-8F56-4A4D-9E2E-BA20402E9FCA}" type="parTrans" cxnId="{698D79EF-FB65-3B4B-8647-39FE7390296A}">
      <dgm:prSet/>
      <dgm:spPr/>
      <dgm:t>
        <a:bodyPr/>
        <a:lstStyle/>
        <a:p>
          <a:endParaRPr lang="zh-CN" altLang="en-US"/>
        </a:p>
      </dgm:t>
    </dgm:pt>
    <dgm:pt modelId="{A76C919A-D5CF-174E-B917-396C3E7143BE}" type="sibTrans" cxnId="{698D79EF-FB65-3B4B-8647-39FE7390296A}">
      <dgm:prSet/>
      <dgm:spPr/>
      <dgm:t>
        <a:bodyPr/>
        <a:lstStyle/>
        <a:p>
          <a:endParaRPr lang="zh-CN" altLang="en-US"/>
        </a:p>
      </dgm:t>
    </dgm:pt>
    <dgm:pt modelId="{5F3CDEE4-FC9F-5B44-9441-0CF5D1BD5800}">
      <dgm:prSet phldrT="[文本]" custT="1"/>
      <dgm:spPr/>
      <dgm:t>
        <a:bodyPr/>
        <a:lstStyle/>
        <a:p>
          <a:r>
            <a:rPr lang="zh-CN" altLang="en-US" sz="1400" dirty="0"/>
            <a:t>应对策略</a:t>
          </a:r>
        </a:p>
      </dgm:t>
    </dgm:pt>
    <dgm:pt modelId="{EFB686F9-C992-9148-BFBD-AF9D7A494486}" type="parTrans" cxnId="{B650A21F-65DC-E043-BD9E-D21FD5D6180A}">
      <dgm:prSet/>
      <dgm:spPr/>
      <dgm:t>
        <a:bodyPr/>
        <a:lstStyle/>
        <a:p>
          <a:endParaRPr lang="zh-CN" altLang="en-US"/>
        </a:p>
      </dgm:t>
    </dgm:pt>
    <dgm:pt modelId="{B3D0A38E-35F5-1A46-A09E-40933669C937}" type="sibTrans" cxnId="{B650A21F-65DC-E043-BD9E-D21FD5D6180A}">
      <dgm:prSet/>
      <dgm:spPr/>
      <dgm:t>
        <a:bodyPr/>
        <a:lstStyle/>
        <a:p>
          <a:endParaRPr lang="zh-CN" altLang="en-US"/>
        </a:p>
      </dgm:t>
    </dgm:pt>
    <dgm:pt modelId="{4AD36B76-A983-5743-AD89-C559ABE1CD20}">
      <dgm:prSet phldrT="[文本]"/>
      <dgm:spPr/>
      <dgm:t>
        <a:bodyPr/>
        <a:lstStyle/>
        <a:p>
          <a:r>
            <a:rPr lang="en-US" altLang="zh-CN" dirty="0"/>
            <a:t>	</a:t>
          </a:r>
          <a:endParaRPr lang="zh-CN" altLang="en-US" dirty="0"/>
        </a:p>
      </dgm:t>
    </dgm:pt>
    <dgm:pt modelId="{3DAFE71A-A933-C146-A98E-3AC2D543EA8D}" type="sibTrans" cxnId="{95C3B292-50BF-294F-BCC3-467CF1539942}">
      <dgm:prSet/>
      <dgm:spPr/>
      <dgm:t>
        <a:bodyPr/>
        <a:lstStyle/>
        <a:p>
          <a:endParaRPr lang="zh-CN" altLang="en-US"/>
        </a:p>
      </dgm:t>
    </dgm:pt>
    <dgm:pt modelId="{381638D1-016C-6449-A75E-91FF6C937A0B}" type="parTrans" cxnId="{95C3B292-50BF-294F-BCC3-467CF1539942}">
      <dgm:prSet/>
      <dgm:spPr/>
      <dgm:t>
        <a:bodyPr/>
        <a:lstStyle/>
        <a:p>
          <a:endParaRPr lang="zh-CN" altLang="en-US"/>
        </a:p>
      </dgm:t>
    </dgm:pt>
    <dgm:pt modelId="{C5C3958A-360A-F54C-97DC-A9D35ABB50B7}">
      <dgm:prSet phldrT="[文本]" custT="1"/>
      <dgm:spPr/>
      <dgm:t>
        <a:bodyPr/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SzPts val="1000"/>
            <a:buFont typeface="Wingdings" pitchFamily="2" charset="2"/>
            <a:buNone/>
          </a:pPr>
          <a:r>
            <a:rPr lang="zh-CN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等线" panose="02010600030101010101" pitchFamily="2" charset="-122"/>
              <a:cs typeface="+mn-cs"/>
            </a:rPr>
            <a:t>热门资源采用</a:t>
          </a:r>
          <a:r>
            <a:rPr lang="en-US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等线" panose="02010600030101010101" pitchFamily="2" charset="-122"/>
              <a:cs typeface="+mn-cs"/>
            </a:rPr>
            <a:t>CDN</a:t>
          </a:r>
          <a:r>
            <a:rPr lang="zh-CN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等线" panose="02010600030101010101" pitchFamily="2" charset="-122"/>
              <a:cs typeface="+mn-cs"/>
            </a:rPr>
            <a:t>缓存加速下载，减少主服务器负载</a:t>
          </a:r>
          <a:endParaRPr lang="zh-CN" altLang="en-US" sz="12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/>
            <a:ea typeface="等线" panose="02010600030101010101" pitchFamily="2" charset="-122"/>
            <a:cs typeface="+mn-cs"/>
          </a:endParaRPr>
        </a:p>
      </dgm:t>
    </dgm:pt>
    <dgm:pt modelId="{F28C1B82-8274-5C4D-BD6E-88F9207C139A}" type="parTrans" cxnId="{E7817A6E-F47D-3E46-8AD6-1FDF1A5D701A}">
      <dgm:prSet/>
      <dgm:spPr/>
      <dgm:t>
        <a:bodyPr/>
        <a:lstStyle/>
        <a:p>
          <a:endParaRPr lang="zh-CN" altLang="en-US"/>
        </a:p>
      </dgm:t>
    </dgm:pt>
    <dgm:pt modelId="{D26B06A1-32FB-3B48-AA8F-4A205DE72448}" type="sibTrans" cxnId="{E7817A6E-F47D-3E46-8AD6-1FDF1A5D701A}">
      <dgm:prSet/>
      <dgm:spPr/>
      <dgm:t>
        <a:bodyPr/>
        <a:lstStyle/>
        <a:p>
          <a:endParaRPr lang="zh-CN" altLang="en-US"/>
        </a:p>
      </dgm:t>
    </dgm:pt>
    <dgm:pt modelId="{290D6647-E6DD-7847-8E4A-2E6D7A168AB0}">
      <dgm:prSet phldrT="[文本]" custT="1"/>
      <dgm:spPr/>
      <dgm:t>
        <a:bodyPr/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等线" panose="02010600030101010101" pitchFamily="2" charset="-122"/>
              <a:cs typeface="+mn-cs"/>
            </a:rPr>
            <a:t>文件上传后端改为流式写入磁盘而非内存缓存，</a:t>
          </a:r>
          <a:endParaRPr lang="en-US" altLang="zh-CN" sz="12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/>
            <a:ea typeface="等线" panose="02010600030101010101" pitchFamily="2" charset="-122"/>
            <a:cs typeface="+mn-cs"/>
          </a:endParaRPr>
        </a:p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等线" panose="02010600030101010101" pitchFamily="2" charset="-122"/>
              <a:cs typeface="+mn-cs"/>
            </a:rPr>
            <a:t>避免</a:t>
          </a:r>
          <a:r>
            <a:rPr lang="en-US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等线" panose="02010600030101010101" pitchFamily="2" charset="-122"/>
              <a:cs typeface="+mn-cs"/>
            </a:rPr>
            <a:t>OOM</a:t>
          </a:r>
          <a:endParaRPr lang="zh-CN" altLang="en-US" sz="12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/>
            <a:ea typeface="等线" panose="02010600030101010101" pitchFamily="2" charset="-122"/>
            <a:cs typeface="+mn-cs"/>
          </a:endParaRPr>
        </a:p>
      </dgm:t>
    </dgm:pt>
    <dgm:pt modelId="{55042683-46B6-E84A-B545-66287BF016E4}" type="parTrans" cxnId="{576E89D2-8EE5-654E-A229-495BBDD4CE07}">
      <dgm:prSet/>
      <dgm:spPr/>
      <dgm:t>
        <a:bodyPr/>
        <a:lstStyle/>
        <a:p>
          <a:endParaRPr lang="zh-CN" altLang="en-US"/>
        </a:p>
      </dgm:t>
    </dgm:pt>
    <dgm:pt modelId="{33CD5D69-599B-4745-AF46-A4902A14A584}" type="sibTrans" cxnId="{576E89D2-8EE5-654E-A229-495BBDD4CE07}">
      <dgm:prSet/>
      <dgm:spPr/>
      <dgm:t>
        <a:bodyPr/>
        <a:lstStyle/>
        <a:p>
          <a:endParaRPr lang="zh-CN" altLang="en-US"/>
        </a:p>
      </dgm:t>
    </dgm:pt>
    <dgm:pt modelId="{C5A8EBAB-ABD1-6149-80F9-6A40C3190A4E}" type="pres">
      <dgm:prSet presAssocID="{B55C78A5-9208-804A-8CAA-154E56B0548F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BF860E4C-69EB-354C-8D43-4F6D49A369DF}" type="pres">
      <dgm:prSet presAssocID="{B55C78A5-9208-804A-8CAA-154E56B0548F}" presName="hierFlow" presStyleCnt="0"/>
      <dgm:spPr/>
    </dgm:pt>
    <dgm:pt modelId="{9712B954-A7FF-EB48-9981-4BD373744D1F}" type="pres">
      <dgm:prSet presAssocID="{B55C78A5-9208-804A-8CAA-154E56B0548F}" presName="firstBuf" presStyleCnt="0"/>
      <dgm:spPr/>
    </dgm:pt>
    <dgm:pt modelId="{7FF10983-98FF-2540-8AF0-CEBC9494CFFF}" type="pres">
      <dgm:prSet presAssocID="{B55C78A5-9208-804A-8CAA-154E56B0548F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86384939-CCE1-6046-8AF2-EF1CC185BFBC}" type="pres">
      <dgm:prSet presAssocID="{3F452481-0F43-3947-8324-CB1B56D82721}" presName="Name17" presStyleCnt="0"/>
      <dgm:spPr/>
    </dgm:pt>
    <dgm:pt modelId="{15954537-2F58-FA43-A943-05F2951D93B6}" type="pres">
      <dgm:prSet presAssocID="{3F452481-0F43-3947-8324-CB1B56D82721}" presName="level1Shape" presStyleLbl="node0" presStyleIdx="0" presStyleCnt="1" custLinFactNeighborX="-5045" custLinFactNeighborY="-91671">
        <dgm:presLayoutVars>
          <dgm:chPref val="3"/>
        </dgm:presLayoutVars>
      </dgm:prSet>
      <dgm:spPr/>
    </dgm:pt>
    <dgm:pt modelId="{5CBB4538-679C-2649-8BD3-7499BFC4ACB3}" type="pres">
      <dgm:prSet presAssocID="{3F452481-0F43-3947-8324-CB1B56D82721}" presName="hierChild2" presStyleCnt="0"/>
      <dgm:spPr/>
    </dgm:pt>
    <dgm:pt modelId="{792AFB09-6E37-354C-BAD4-268952CE5E38}" type="pres">
      <dgm:prSet presAssocID="{A168044C-1999-9C48-8F55-29FE7FCFBDAF}" presName="Name25" presStyleLbl="parChTrans1D2" presStyleIdx="0" presStyleCnt="2"/>
      <dgm:spPr/>
    </dgm:pt>
    <dgm:pt modelId="{DD80C81C-C627-5B4C-86D5-252C666AD1E7}" type="pres">
      <dgm:prSet presAssocID="{A168044C-1999-9C48-8F55-29FE7FCFBDAF}" presName="connTx" presStyleLbl="parChTrans1D2" presStyleIdx="0" presStyleCnt="2"/>
      <dgm:spPr/>
    </dgm:pt>
    <dgm:pt modelId="{A2FAE02E-D340-6B4A-8D4A-F4AE4601CDC2}" type="pres">
      <dgm:prSet presAssocID="{E52F84BF-781C-5C4D-A5E4-FBA0D6B92F46}" presName="Name30" presStyleCnt="0"/>
      <dgm:spPr/>
    </dgm:pt>
    <dgm:pt modelId="{F96EC79F-FC06-4D48-A997-84D7B7FD3417}" type="pres">
      <dgm:prSet presAssocID="{E52F84BF-781C-5C4D-A5E4-FBA0D6B92F46}" presName="level2Shape" presStyleLbl="node2" presStyleIdx="0" presStyleCnt="2" custScaleX="176876" custScaleY="486591" custLinFactNeighborX="-1061" custLinFactNeighborY="-45358"/>
      <dgm:spPr/>
    </dgm:pt>
    <dgm:pt modelId="{BF729259-1869-EB47-8E9E-3E9AFC36E640}" type="pres">
      <dgm:prSet presAssocID="{E52F84BF-781C-5C4D-A5E4-FBA0D6B92F46}" presName="hierChild3" presStyleCnt="0"/>
      <dgm:spPr/>
    </dgm:pt>
    <dgm:pt modelId="{012191F5-86FE-8749-A7A3-D2388FCB59CE}" type="pres">
      <dgm:prSet presAssocID="{0256F1CE-D293-C34C-8F2F-43874F8FBF11}" presName="Name25" presStyleLbl="parChTrans1D3" presStyleIdx="0" presStyleCnt="5"/>
      <dgm:spPr/>
    </dgm:pt>
    <dgm:pt modelId="{FD206AE4-225A-CB4F-9A5D-68136737D4D2}" type="pres">
      <dgm:prSet presAssocID="{0256F1CE-D293-C34C-8F2F-43874F8FBF11}" presName="connTx" presStyleLbl="parChTrans1D3" presStyleIdx="0" presStyleCnt="5"/>
      <dgm:spPr/>
    </dgm:pt>
    <dgm:pt modelId="{CAF2D7E9-6698-AC48-8C27-C214BB0B7023}" type="pres">
      <dgm:prSet presAssocID="{4A6CC4EE-C0C8-5F48-B567-F4EBF6BA98FF}" presName="Name30" presStyleCnt="0"/>
      <dgm:spPr/>
    </dgm:pt>
    <dgm:pt modelId="{3F918906-A151-BF4C-A504-2A4190A945A1}" type="pres">
      <dgm:prSet presAssocID="{4A6CC4EE-C0C8-5F48-B567-F4EBF6BA98FF}" presName="level2Shape" presStyleLbl="node3" presStyleIdx="0" presStyleCnt="5" custScaleX="792687" custScaleY="252168" custLinFactY="-11323" custLinFactNeighborX="32025" custLinFactNeighborY="-100000"/>
      <dgm:spPr>
        <a:xfrm>
          <a:off x="3447315" y="1219874"/>
          <a:ext cx="3797998" cy="478730"/>
        </a:xfrm>
        <a:prstGeom prst="roundRect">
          <a:avLst>
            <a:gd name="adj" fmla="val 10000"/>
          </a:avLst>
        </a:prstGeom>
      </dgm:spPr>
    </dgm:pt>
    <dgm:pt modelId="{4E6BC683-DB54-2949-872D-F1F07C29B205}" type="pres">
      <dgm:prSet presAssocID="{4A6CC4EE-C0C8-5F48-B567-F4EBF6BA98FF}" presName="hierChild3" presStyleCnt="0"/>
      <dgm:spPr/>
    </dgm:pt>
    <dgm:pt modelId="{1AA1C666-2AD0-2D4D-B411-4D7EF5182F49}" type="pres">
      <dgm:prSet presAssocID="{CB72D03C-AD86-6C4D-B541-FA29FAE83662}" presName="Name25" presStyleLbl="parChTrans1D3" presStyleIdx="1" presStyleCnt="5"/>
      <dgm:spPr/>
    </dgm:pt>
    <dgm:pt modelId="{CB9B0A03-8F25-E84F-B92F-441B7A371D53}" type="pres">
      <dgm:prSet presAssocID="{CB72D03C-AD86-6C4D-B541-FA29FAE83662}" presName="connTx" presStyleLbl="parChTrans1D3" presStyleIdx="1" presStyleCnt="5"/>
      <dgm:spPr/>
    </dgm:pt>
    <dgm:pt modelId="{7CAC267A-44CA-0E42-A9B9-C4DFBBC936E5}" type="pres">
      <dgm:prSet presAssocID="{345B6DB0-B957-3841-B991-7AC16781DD50}" presName="Name30" presStyleCnt="0"/>
      <dgm:spPr/>
    </dgm:pt>
    <dgm:pt modelId="{71B7DC75-5149-F741-984E-A4CCF4221DE6}" type="pres">
      <dgm:prSet presAssocID="{345B6DB0-B957-3841-B991-7AC16781DD50}" presName="level2Shape" presStyleLbl="node3" presStyleIdx="1" presStyleCnt="5" custScaleX="792688" custScaleY="182687" custLinFactY="-3137" custLinFactNeighborX="36155" custLinFactNeighborY="-100000"/>
      <dgm:spPr/>
    </dgm:pt>
    <dgm:pt modelId="{A9B71916-9956-1D44-98B9-1216762EC356}" type="pres">
      <dgm:prSet presAssocID="{345B6DB0-B957-3841-B991-7AC16781DD50}" presName="hierChild3" presStyleCnt="0"/>
      <dgm:spPr/>
    </dgm:pt>
    <dgm:pt modelId="{EBA66A91-5CC7-B74C-9E6A-277D0A50E7A3}" type="pres">
      <dgm:prSet presAssocID="{F28C1B82-8274-5C4D-BD6E-88F9207C139A}" presName="Name25" presStyleLbl="parChTrans1D3" presStyleIdx="2" presStyleCnt="5"/>
      <dgm:spPr/>
    </dgm:pt>
    <dgm:pt modelId="{0430DB51-04C7-D540-94CA-A836F4E32CCB}" type="pres">
      <dgm:prSet presAssocID="{F28C1B82-8274-5C4D-BD6E-88F9207C139A}" presName="connTx" presStyleLbl="parChTrans1D3" presStyleIdx="2" presStyleCnt="5"/>
      <dgm:spPr/>
    </dgm:pt>
    <dgm:pt modelId="{8979D194-E4CF-3448-B865-F27D35B1E0E0}" type="pres">
      <dgm:prSet presAssocID="{C5C3958A-360A-F54C-97DC-A9D35ABB50B7}" presName="Name30" presStyleCnt="0"/>
      <dgm:spPr/>
    </dgm:pt>
    <dgm:pt modelId="{AE8CDD82-662F-E743-B3A2-ADB5878A6694}" type="pres">
      <dgm:prSet presAssocID="{C5C3958A-360A-F54C-97DC-A9D35ABB50B7}" presName="level2Shape" presStyleLbl="node3" presStyleIdx="2" presStyleCnt="5" custScaleX="792687" custScaleY="177291" custLinFactNeighborX="41983" custLinFactNeighborY="-68725"/>
      <dgm:spPr/>
    </dgm:pt>
    <dgm:pt modelId="{F7553B27-3B58-CA48-9140-5729B9289C6C}" type="pres">
      <dgm:prSet presAssocID="{C5C3958A-360A-F54C-97DC-A9D35ABB50B7}" presName="hierChild3" presStyleCnt="0"/>
      <dgm:spPr/>
    </dgm:pt>
    <dgm:pt modelId="{166D4E2C-0DD8-8B4F-A38B-67BE4393F75B}" type="pres">
      <dgm:prSet presAssocID="{19A06D09-0F61-6448-BCFC-C1CE6F38FA4E}" presName="Name25" presStyleLbl="parChTrans1D2" presStyleIdx="1" presStyleCnt="2"/>
      <dgm:spPr/>
    </dgm:pt>
    <dgm:pt modelId="{3F6C5EEB-E39F-3D4C-AA99-AD140D41FA5A}" type="pres">
      <dgm:prSet presAssocID="{19A06D09-0F61-6448-BCFC-C1CE6F38FA4E}" presName="connTx" presStyleLbl="parChTrans1D2" presStyleIdx="1" presStyleCnt="2"/>
      <dgm:spPr/>
    </dgm:pt>
    <dgm:pt modelId="{47ED8999-D526-8640-84B4-98D16D83FF41}" type="pres">
      <dgm:prSet presAssocID="{21E2E4DB-7FE9-504A-A614-264FDE45E633}" presName="Name30" presStyleCnt="0"/>
      <dgm:spPr/>
    </dgm:pt>
    <dgm:pt modelId="{2D183D7A-CBC3-C943-8FF2-97AA962781C1}" type="pres">
      <dgm:prSet presAssocID="{21E2E4DB-7FE9-504A-A614-264FDE45E633}" presName="level2Shape" presStyleLbl="node2" presStyleIdx="1" presStyleCnt="2" custScaleX="164298" custScaleY="425809" custLinFactNeighborX="-757" custLinFactNeighborY="-44141"/>
      <dgm:spPr/>
    </dgm:pt>
    <dgm:pt modelId="{278A7BA8-6727-4843-B252-864BBDB8A056}" type="pres">
      <dgm:prSet presAssocID="{21E2E4DB-7FE9-504A-A614-264FDE45E633}" presName="hierChild3" presStyleCnt="0"/>
      <dgm:spPr/>
    </dgm:pt>
    <dgm:pt modelId="{5AA71936-1960-9C44-B731-B3296FAA7113}" type="pres">
      <dgm:prSet presAssocID="{F5A7C431-DE57-AD43-97AF-4CC7B0B2CDC9}" presName="Name25" presStyleLbl="parChTrans1D3" presStyleIdx="3" presStyleCnt="5"/>
      <dgm:spPr/>
    </dgm:pt>
    <dgm:pt modelId="{C8F1F2BA-3DE5-D442-BC85-88130C2EB594}" type="pres">
      <dgm:prSet presAssocID="{F5A7C431-DE57-AD43-97AF-4CC7B0B2CDC9}" presName="connTx" presStyleLbl="parChTrans1D3" presStyleIdx="3" presStyleCnt="5"/>
      <dgm:spPr/>
    </dgm:pt>
    <dgm:pt modelId="{1FB67CD9-72C3-1844-89AA-35D7FE65EEE8}" type="pres">
      <dgm:prSet presAssocID="{F554CD81-F02C-0E45-82B5-ED20CAD7CFE5}" presName="Name30" presStyleCnt="0"/>
      <dgm:spPr/>
    </dgm:pt>
    <dgm:pt modelId="{AD46911F-EF5D-9C40-9C05-C229533A35B9}" type="pres">
      <dgm:prSet presAssocID="{F554CD81-F02C-0E45-82B5-ED20CAD7CFE5}" presName="level2Shape" presStyleLbl="node3" presStyleIdx="3" presStyleCnt="5" custScaleX="792688" custLinFactNeighborX="38642" custLinFactNeighborY="-19977"/>
      <dgm:spPr/>
    </dgm:pt>
    <dgm:pt modelId="{7CDC036D-3816-7C4A-90B2-3A2D5C22FB3E}" type="pres">
      <dgm:prSet presAssocID="{F554CD81-F02C-0E45-82B5-ED20CAD7CFE5}" presName="hierChild3" presStyleCnt="0"/>
      <dgm:spPr/>
    </dgm:pt>
    <dgm:pt modelId="{C026F488-3274-5A4E-8BEE-6FCF4BCA0C4A}" type="pres">
      <dgm:prSet presAssocID="{55042683-46B6-E84A-B545-66287BF016E4}" presName="Name25" presStyleLbl="parChTrans1D3" presStyleIdx="4" presStyleCnt="5"/>
      <dgm:spPr/>
    </dgm:pt>
    <dgm:pt modelId="{BFF63AA6-D87D-BC43-9667-9F1AFEE90F6B}" type="pres">
      <dgm:prSet presAssocID="{55042683-46B6-E84A-B545-66287BF016E4}" presName="connTx" presStyleLbl="parChTrans1D3" presStyleIdx="4" presStyleCnt="5"/>
      <dgm:spPr/>
    </dgm:pt>
    <dgm:pt modelId="{D9C93347-E200-704D-8C19-2E687940028B}" type="pres">
      <dgm:prSet presAssocID="{290D6647-E6DD-7847-8E4A-2E6D7A168AB0}" presName="Name30" presStyleCnt="0"/>
      <dgm:spPr/>
    </dgm:pt>
    <dgm:pt modelId="{14BD1A6C-6FDC-074C-8E0B-BA2B877FFE48}" type="pres">
      <dgm:prSet presAssocID="{290D6647-E6DD-7847-8E4A-2E6D7A168AB0}" presName="level2Shape" presStyleLbl="node3" presStyleIdx="4" presStyleCnt="5" custScaleX="792688" custScaleY="281553" custLinFactNeighborX="40675" custLinFactNeighborY="27216"/>
      <dgm:spPr/>
    </dgm:pt>
    <dgm:pt modelId="{EA82D1CA-BB99-2F4F-A0EF-015A05EC5444}" type="pres">
      <dgm:prSet presAssocID="{290D6647-E6DD-7847-8E4A-2E6D7A168AB0}" presName="hierChild3" presStyleCnt="0"/>
      <dgm:spPr/>
    </dgm:pt>
    <dgm:pt modelId="{94A28E8B-8262-AE42-9442-5C85E4E3BB50}" type="pres">
      <dgm:prSet presAssocID="{B55C78A5-9208-804A-8CAA-154E56B0548F}" presName="bgShapesFlow" presStyleCnt="0"/>
      <dgm:spPr/>
    </dgm:pt>
    <dgm:pt modelId="{69591DFC-3C67-7246-8F7D-C3601FF32E9A}" type="pres">
      <dgm:prSet presAssocID="{4AD36B76-A983-5743-AD89-C559ABE1CD20}" presName="rectComp" presStyleCnt="0"/>
      <dgm:spPr/>
    </dgm:pt>
    <dgm:pt modelId="{9C2DA80E-A871-9949-9C9F-BC1C71BC2201}" type="pres">
      <dgm:prSet presAssocID="{4AD36B76-A983-5743-AD89-C559ABE1CD20}" presName="bgRect" presStyleLbl="bgShp" presStyleIdx="0" presStyleCnt="3"/>
      <dgm:spPr/>
    </dgm:pt>
    <dgm:pt modelId="{BA6A4C56-8F1A-2342-8EFC-AE0832587FC2}" type="pres">
      <dgm:prSet presAssocID="{4AD36B76-A983-5743-AD89-C559ABE1CD20}" presName="bgRectTx" presStyleLbl="bgShp" presStyleIdx="0" presStyleCnt="3">
        <dgm:presLayoutVars>
          <dgm:bulletEnabled val="1"/>
        </dgm:presLayoutVars>
      </dgm:prSet>
      <dgm:spPr/>
    </dgm:pt>
    <dgm:pt modelId="{0948C085-3AF4-3849-8C75-E4BE63C5EC9F}" type="pres">
      <dgm:prSet presAssocID="{4AD36B76-A983-5743-AD89-C559ABE1CD20}" presName="spComp" presStyleCnt="0"/>
      <dgm:spPr/>
    </dgm:pt>
    <dgm:pt modelId="{D000512F-11BC-F544-AEF2-68B6C1240B1F}" type="pres">
      <dgm:prSet presAssocID="{4AD36B76-A983-5743-AD89-C559ABE1CD20}" presName="hSp" presStyleCnt="0"/>
      <dgm:spPr/>
    </dgm:pt>
    <dgm:pt modelId="{B582A51F-9EB3-164C-9C27-DA024FD31A4B}" type="pres">
      <dgm:prSet presAssocID="{A05E1CC7-6517-DA4B-B1D6-F5B32F4ACC1D}" presName="rectComp" presStyleCnt="0"/>
      <dgm:spPr/>
    </dgm:pt>
    <dgm:pt modelId="{5F161A4F-8793-F848-85E2-37929BC920BD}" type="pres">
      <dgm:prSet presAssocID="{A05E1CC7-6517-DA4B-B1D6-F5B32F4ACC1D}" presName="bgRect" presStyleLbl="bgShp" presStyleIdx="1" presStyleCnt="3" custScaleX="159542"/>
      <dgm:spPr/>
    </dgm:pt>
    <dgm:pt modelId="{E33EA29C-431D-B44B-A76D-F4F6124E8B4A}" type="pres">
      <dgm:prSet presAssocID="{A05E1CC7-6517-DA4B-B1D6-F5B32F4ACC1D}" presName="bgRectTx" presStyleLbl="bgShp" presStyleIdx="1" presStyleCnt="3">
        <dgm:presLayoutVars>
          <dgm:bulletEnabled val="1"/>
        </dgm:presLayoutVars>
      </dgm:prSet>
      <dgm:spPr/>
    </dgm:pt>
    <dgm:pt modelId="{50DBD928-1C42-6E4E-B8DD-6716C82A37CF}" type="pres">
      <dgm:prSet presAssocID="{A05E1CC7-6517-DA4B-B1D6-F5B32F4ACC1D}" presName="spComp" presStyleCnt="0"/>
      <dgm:spPr/>
    </dgm:pt>
    <dgm:pt modelId="{F105B66B-3E5E-EB42-91CD-20388641F58B}" type="pres">
      <dgm:prSet presAssocID="{A05E1CC7-6517-DA4B-B1D6-F5B32F4ACC1D}" presName="hSp" presStyleCnt="0"/>
      <dgm:spPr/>
    </dgm:pt>
    <dgm:pt modelId="{3499649B-B8CD-9C47-9DC0-AB609801C5A8}" type="pres">
      <dgm:prSet presAssocID="{5F3CDEE4-FC9F-5B44-9441-0CF5D1BD5800}" presName="rectComp" presStyleCnt="0"/>
      <dgm:spPr/>
    </dgm:pt>
    <dgm:pt modelId="{5EE80836-DF85-6A4A-8372-520CEB99DF6C}" type="pres">
      <dgm:prSet presAssocID="{5F3CDEE4-FC9F-5B44-9441-0CF5D1BD5800}" presName="bgRect" presStyleLbl="bgShp" presStyleIdx="2" presStyleCnt="3" custScaleX="739260"/>
      <dgm:spPr/>
    </dgm:pt>
    <dgm:pt modelId="{84FD0466-560A-7942-BEDF-8A926328B4D9}" type="pres">
      <dgm:prSet presAssocID="{5F3CDEE4-FC9F-5B44-9441-0CF5D1BD5800}" presName="bgRectTx" presStyleLbl="bgShp" presStyleIdx="2" presStyleCnt="3">
        <dgm:presLayoutVars>
          <dgm:bulletEnabled val="1"/>
        </dgm:presLayoutVars>
      </dgm:prSet>
      <dgm:spPr/>
    </dgm:pt>
  </dgm:ptLst>
  <dgm:cxnLst>
    <dgm:cxn modelId="{BD92020E-CFB5-204D-BDCB-15ABE34F507D}" type="presOf" srcId="{4AD36B76-A983-5743-AD89-C559ABE1CD20}" destId="{9C2DA80E-A871-9949-9C9F-BC1C71BC2201}" srcOrd="0" destOrd="0" presId="urn:microsoft.com/office/officeart/2005/8/layout/hierarchy5"/>
    <dgm:cxn modelId="{FCB57311-7220-074C-9A1C-CEBA38FDB89C}" type="presOf" srcId="{0256F1CE-D293-C34C-8F2F-43874F8FBF11}" destId="{012191F5-86FE-8749-A7A3-D2388FCB59CE}" srcOrd="0" destOrd="0" presId="urn:microsoft.com/office/officeart/2005/8/layout/hierarchy5"/>
    <dgm:cxn modelId="{BAC2E414-3F03-D54F-A05D-C8D4A3647184}" srcId="{B55C78A5-9208-804A-8CAA-154E56B0548F}" destId="{3F452481-0F43-3947-8324-CB1B56D82721}" srcOrd="0" destOrd="0" parTransId="{9DC6E7AA-316F-E845-833A-BDA966D172CA}" sibTransId="{CE54A36E-8471-AF46-8BF8-A5A798E6D6B7}"/>
    <dgm:cxn modelId="{B650A21F-65DC-E043-BD9E-D21FD5D6180A}" srcId="{B55C78A5-9208-804A-8CAA-154E56B0548F}" destId="{5F3CDEE4-FC9F-5B44-9441-0CF5D1BD5800}" srcOrd="3" destOrd="0" parTransId="{EFB686F9-C992-9148-BFBD-AF9D7A494486}" sibTransId="{B3D0A38E-35F5-1A46-A09E-40933669C937}"/>
    <dgm:cxn modelId="{F5E2F024-551E-CE4B-924F-0818E5976D1D}" type="presOf" srcId="{A168044C-1999-9C48-8F55-29FE7FCFBDAF}" destId="{DD80C81C-C627-5B4C-86D5-252C666AD1E7}" srcOrd="1" destOrd="0" presId="urn:microsoft.com/office/officeart/2005/8/layout/hierarchy5"/>
    <dgm:cxn modelId="{2BFC9D28-0205-5144-93F9-D502C34E0F2F}" type="presOf" srcId="{F28C1B82-8274-5C4D-BD6E-88F9207C139A}" destId="{EBA66A91-5CC7-B74C-9E6A-277D0A50E7A3}" srcOrd="0" destOrd="0" presId="urn:microsoft.com/office/officeart/2005/8/layout/hierarchy5"/>
    <dgm:cxn modelId="{0D6BAA2A-FEBC-AD46-81DE-5FA94CD5A96D}" type="presOf" srcId="{A168044C-1999-9C48-8F55-29FE7FCFBDAF}" destId="{792AFB09-6E37-354C-BAD4-268952CE5E38}" srcOrd="0" destOrd="0" presId="urn:microsoft.com/office/officeart/2005/8/layout/hierarchy5"/>
    <dgm:cxn modelId="{BBA34036-C8B4-074A-8EB0-01FBE09E9859}" srcId="{3F452481-0F43-3947-8324-CB1B56D82721}" destId="{E52F84BF-781C-5C4D-A5E4-FBA0D6B92F46}" srcOrd="0" destOrd="0" parTransId="{A168044C-1999-9C48-8F55-29FE7FCFBDAF}" sibTransId="{1B072544-6532-7B40-813C-03E0D0165DD3}"/>
    <dgm:cxn modelId="{E0F3143B-D1F5-4A42-8F52-00598438103D}" type="presOf" srcId="{A05E1CC7-6517-DA4B-B1D6-F5B32F4ACC1D}" destId="{E33EA29C-431D-B44B-A76D-F4F6124E8B4A}" srcOrd="1" destOrd="0" presId="urn:microsoft.com/office/officeart/2005/8/layout/hierarchy5"/>
    <dgm:cxn modelId="{E5690E3E-BE93-AC40-B4C7-3408D54F87D6}" type="presOf" srcId="{CB72D03C-AD86-6C4D-B541-FA29FAE83662}" destId="{CB9B0A03-8F25-E84F-B92F-441B7A371D53}" srcOrd="1" destOrd="0" presId="urn:microsoft.com/office/officeart/2005/8/layout/hierarchy5"/>
    <dgm:cxn modelId="{EA487344-FE39-6149-946E-7ECC2C22E40B}" srcId="{E52F84BF-781C-5C4D-A5E4-FBA0D6B92F46}" destId="{345B6DB0-B957-3841-B991-7AC16781DD50}" srcOrd="1" destOrd="0" parTransId="{CB72D03C-AD86-6C4D-B541-FA29FAE83662}" sibTransId="{899E07B4-7499-2C4F-ABCC-1876CACFC0B4}"/>
    <dgm:cxn modelId="{0747B544-99CE-DE42-8B04-2FA7DF1B00FC}" srcId="{E52F84BF-781C-5C4D-A5E4-FBA0D6B92F46}" destId="{4A6CC4EE-C0C8-5F48-B567-F4EBF6BA98FF}" srcOrd="0" destOrd="0" parTransId="{0256F1CE-D293-C34C-8F2F-43874F8FBF11}" sibTransId="{13039C62-DE9F-8643-AA44-BD1FFE4FC566}"/>
    <dgm:cxn modelId="{3ACCF844-DE42-E147-80C7-1A8468A10BA7}" type="presOf" srcId="{F554CD81-F02C-0E45-82B5-ED20CAD7CFE5}" destId="{AD46911F-EF5D-9C40-9C05-C229533A35B9}" srcOrd="0" destOrd="0" presId="urn:microsoft.com/office/officeart/2005/8/layout/hierarchy5"/>
    <dgm:cxn modelId="{A97FF948-A45F-A44F-9DE6-4E214DA78FBC}" type="presOf" srcId="{19A06D09-0F61-6448-BCFC-C1CE6F38FA4E}" destId="{166D4E2C-0DD8-8B4F-A38B-67BE4393F75B}" srcOrd="0" destOrd="0" presId="urn:microsoft.com/office/officeart/2005/8/layout/hierarchy5"/>
    <dgm:cxn modelId="{FEBACE4A-73F6-6446-9036-32A3CFF1F94A}" type="presOf" srcId="{3F452481-0F43-3947-8324-CB1B56D82721}" destId="{15954537-2F58-FA43-A943-05F2951D93B6}" srcOrd="0" destOrd="0" presId="urn:microsoft.com/office/officeart/2005/8/layout/hierarchy5"/>
    <dgm:cxn modelId="{037B304B-11F8-B148-B387-2FABD31B313B}" srcId="{3F452481-0F43-3947-8324-CB1B56D82721}" destId="{21E2E4DB-7FE9-504A-A614-264FDE45E633}" srcOrd="1" destOrd="0" parTransId="{19A06D09-0F61-6448-BCFC-C1CE6F38FA4E}" sibTransId="{AF81ACD4-AA20-B142-84D7-6020954E0B0A}"/>
    <dgm:cxn modelId="{7DB5F158-FD5B-CC42-A65F-EB863A23747D}" type="presOf" srcId="{19A06D09-0F61-6448-BCFC-C1CE6F38FA4E}" destId="{3F6C5EEB-E39F-3D4C-AA99-AD140D41FA5A}" srcOrd="1" destOrd="0" presId="urn:microsoft.com/office/officeart/2005/8/layout/hierarchy5"/>
    <dgm:cxn modelId="{769ADB66-E09C-DF4F-833E-ECEE3E29ED4A}" type="presOf" srcId="{290D6647-E6DD-7847-8E4A-2E6D7A168AB0}" destId="{14BD1A6C-6FDC-074C-8E0B-BA2B877FFE48}" srcOrd="0" destOrd="0" presId="urn:microsoft.com/office/officeart/2005/8/layout/hierarchy5"/>
    <dgm:cxn modelId="{F4D53B6C-8B32-8E40-BCEE-92FC71CA04DD}" type="presOf" srcId="{B55C78A5-9208-804A-8CAA-154E56B0548F}" destId="{C5A8EBAB-ABD1-6149-80F9-6A40C3190A4E}" srcOrd="0" destOrd="0" presId="urn:microsoft.com/office/officeart/2005/8/layout/hierarchy5"/>
    <dgm:cxn modelId="{3207396D-16D5-044B-84BC-6DBAC5DEF9C5}" type="presOf" srcId="{55042683-46B6-E84A-B545-66287BF016E4}" destId="{C026F488-3274-5A4E-8BEE-6FCF4BCA0C4A}" srcOrd="0" destOrd="0" presId="urn:microsoft.com/office/officeart/2005/8/layout/hierarchy5"/>
    <dgm:cxn modelId="{E7817A6E-F47D-3E46-8AD6-1FDF1A5D701A}" srcId="{E52F84BF-781C-5C4D-A5E4-FBA0D6B92F46}" destId="{C5C3958A-360A-F54C-97DC-A9D35ABB50B7}" srcOrd="2" destOrd="0" parTransId="{F28C1B82-8274-5C4D-BD6E-88F9207C139A}" sibTransId="{D26B06A1-32FB-3B48-AA8F-4A205DE72448}"/>
    <dgm:cxn modelId="{E45FA671-5D48-A143-8261-DC89FD73F050}" type="presOf" srcId="{C5C3958A-360A-F54C-97DC-A9D35ABB50B7}" destId="{AE8CDD82-662F-E743-B3A2-ADB5878A6694}" srcOrd="0" destOrd="0" presId="urn:microsoft.com/office/officeart/2005/8/layout/hierarchy5"/>
    <dgm:cxn modelId="{05389977-0F61-6B44-8DFC-3BB21E415563}" type="presOf" srcId="{F28C1B82-8274-5C4D-BD6E-88F9207C139A}" destId="{0430DB51-04C7-D540-94CA-A836F4E32CCB}" srcOrd="1" destOrd="0" presId="urn:microsoft.com/office/officeart/2005/8/layout/hierarchy5"/>
    <dgm:cxn modelId="{15BFDE79-7E1D-8647-9D0B-001762A3FE3F}" type="presOf" srcId="{345B6DB0-B957-3841-B991-7AC16781DD50}" destId="{71B7DC75-5149-F741-984E-A4CCF4221DE6}" srcOrd="0" destOrd="0" presId="urn:microsoft.com/office/officeart/2005/8/layout/hierarchy5"/>
    <dgm:cxn modelId="{D569318B-9C2D-8549-B99C-36FAAD603402}" type="presOf" srcId="{F5A7C431-DE57-AD43-97AF-4CC7B0B2CDC9}" destId="{5AA71936-1960-9C44-B731-B3296FAA7113}" srcOrd="0" destOrd="0" presId="urn:microsoft.com/office/officeart/2005/8/layout/hierarchy5"/>
    <dgm:cxn modelId="{95C3B292-50BF-294F-BCC3-467CF1539942}" srcId="{B55C78A5-9208-804A-8CAA-154E56B0548F}" destId="{4AD36B76-A983-5743-AD89-C559ABE1CD20}" srcOrd="1" destOrd="0" parTransId="{381638D1-016C-6449-A75E-91FF6C937A0B}" sibTransId="{3DAFE71A-A933-C146-A98E-3AC2D543EA8D}"/>
    <dgm:cxn modelId="{1FD1C594-8538-B647-935B-7FFAE176AE21}" type="presOf" srcId="{4AD36B76-A983-5743-AD89-C559ABE1CD20}" destId="{BA6A4C56-8F1A-2342-8EFC-AE0832587FC2}" srcOrd="1" destOrd="0" presId="urn:microsoft.com/office/officeart/2005/8/layout/hierarchy5"/>
    <dgm:cxn modelId="{E4F0C995-DD82-AB41-8A86-B3320A1FAFBF}" type="presOf" srcId="{E52F84BF-781C-5C4D-A5E4-FBA0D6B92F46}" destId="{F96EC79F-FC06-4D48-A997-84D7B7FD3417}" srcOrd="0" destOrd="0" presId="urn:microsoft.com/office/officeart/2005/8/layout/hierarchy5"/>
    <dgm:cxn modelId="{9CBCD49D-210A-BF49-B86A-886E56F7C8FA}" type="presOf" srcId="{21E2E4DB-7FE9-504A-A614-264FDE45E633}" destId="{2D183D7A-CBC3-C943-8FF2-97AA962781C1}" srcOrd="0" destOrd="0" presId="urn:microsoft.com/office/officeart/2005/8/layout/hierarchy5"/>
    <dgm:cxn modelId="{FC77C5A9-B02E-CA41-AE03-73985F2F3FC2}" type="presOf" srcId="{5F3CDEE4-FC9F-5B44-9441-0CF5D1BD5800}" destId="{84FD0466-560A-7942-BEDF-8A926328B4D9}" srcOrd="1" destOrd="0" presId="urn:microsoft.com/office/officeart/2005/8/layout/hierarchy5"/>
    <dgm:cxn modelId="{BD6684AC-32A3-3745-AF98-2EF4C3B63475}" srcId="{21E2E4DB-7FE9-504A-A614-264FDE45E633}" destId="{F554CD81-F02C-0E45-82B5-ED20CAD7CFE5}" srcOrd="0" destOrd="0" parTransId="{F5A7C431-DE57-AD43-97AF-4CC7B0B2CDC9}" sibTransId="{1D6E6FB8-4BD8-6148-9731-7DEEEE4F49C3}"/>
    <dgm:cxn modelId="{4CF15CBA-C2E2-2B4C-869E-A20A066FBECB}" type="presOf" srcId="{4A6CC4EE-C0C8-5F48-B567-F4EBF6BA98FF}" destId="{3F918906-A151-BF4C-A504-2A4190A945A1}" srcOrd="0" destOrd="0" presId="urn:microsoft.com/office/officeart/2005/8/layout/hierarchy5"/>
    <dgm:cxn modelId="{96415CC3-C267-4C4A-852C-FFEEF933662C}" type="presOf" srcId="{0256F1CE-D293-C34C-8F2F-43874F8FBF11}" destId="{FD206AE4-225A-CB4F-9A5D-68136737D4D2}" srcOrd="1" destOrd="0" presId="urn:microsoft.com/office/officeart/2005/8/layout/hierarchy5"/>
    <dgm:cxn modelId="{0AE4FCC3-39BA-B04F-B6DC-D8A54796903F}" type="presOf" srcId="{CB72D03C-AD86-6C4D-B541-FA29FAE83662}" destId="{1AA1C666-2AD0-2D4D-B411-4D7EF5182F49}" srcOrd="0" destOrd="0" presId="urn:microsoft.com/office/officeart/2005/8/layout/hierarchy5"/>
    <dgm:cxn modelId="{DE2070CB-0BC0-6B45-B819-C5DB600E1ACC}" type="presOf" srcId="{A05E1CC7-6517-DA4B-B1D6-F5B32F4ACC1D}" destId="{5F161A4F-8793-F848-85E2-37929BC920BD}" srcOrd="0" destOrd="0" presId="urn:microsoft.com/office/officeart/2005/8/layout/hierarchy5"/>
    <dgm:cxn modelId="{576E89D2-8EE5-654E-A229-495BBDD4CE07}" srcId="{21E2E4DB-7FE9-504A-A614-264FDE45E633}" destId="{290D6647-E6DD-7847-8E4A-2E6D7A168AB0}" srcOrd="1" destOrd="0" parTransId="{55042683-46B6-E84A-B545-66287BF016E4}" sibTransId="{33CD5D69-599B-4745-AF46-A4902A14A584}"/>
    <dgm:cxn modelId="{1461C8DA-D37C-8B45-B5F9-0BEEFC3D7233}" type="presOf" srcId="{55042683-46B6-E84A-B545-66287BF016E4}" destId="{BFF63AA6-D87D-BC43-9667-9F1AFEE90F6B}" srcOrd="1" destOrd="0" presId="urn:microsoft.com/office/officeart/2005/8/layout/hierarchy5"/>
    <dgm:cxn modelId="{00E9B6E7-D521-2443-916E-D785593E0F47}" type="presOf" srcId="{F5A7C431-DE57-AD43-97AF-4CC7B0B2CDC9}" destId="{C8F1F2BA-3DE5-D442-BC85-88130C2EB594}" srcOrd="1" destOrd="0" presId="urn:microsoft.com/office/officeart/2005/8/layout/hierarchy5"/>
    <dgm:cxn modelId="{16B1ECEC-E30C-7441-8403-80A2FDCE6D5F}" type="presOf" srcId="{5F3CDEE4-FC9F-5B44-9441-0CF5D1BD5800}" destId="{5EE80836-DF85-6A4A-8372-520CEB99DF6C}" srcOrd="0" destOrd="0" presId="urn:microsoft.com/office/officeart/2005/8/layout/hierarchy5"/>
    <dgm:cxn modelId="{698D79EF-FB65-3B4B-8647-39FE7390296A}" srcId="{B55C78A5-9208-804A-8CAA-154E56B0548F}" destId="{A05E1CC7-6517-DA4B-B1D6-F5B32F4ACC1D}" srcOrd="2" destOrd="0" parTransId="{FD992A82-8F56-4A4D-9E2E-BA20402E9FCA}" sibTransId="{A76C919A-D5CF-174E-B917-396C3E7143BE}"/>
    <dgm:cxn modelId="{C65FF5D7-5BA1-E849-AFAF-D7A5BEFB5B7F}" type="presParOf" srcId="{C5A8EBAB-ABD1-6149-80F9-6A40C3190A4E}" destId="{BF860E4C-69EB-354C-8D43-4F6D49A369DF}" srcOrd="0" destOrd="0" presId="urn:microsoft.com/office/officeart/2005/8/layout/hierarchy5"/>
    <dgm:cxn modelId="{5DF01710-1673-EE43-AD36-60154B6DD7BF}" type="presParOf" srcId="{BF860E4C-69EB-354C-8D43-4F6D49A369DF}" destId="{9712B954-A7FF-EB48-9981-4BD373744D1F}" srcOrd="0" destOrd="0" presId="urn:microsoft.com/office/officeart/2005/8/layout/hierarchy5"/>
    <dgm:cxn modelId="{2C94CA87-566B-8F49-9FD2-9B4B3276CC39}" type="presParOf" srcId="{BF860E4C-69EB-354C-8D43-4F6D49A369DF}" destId="{7FF10983-98FF-2540-8AF0-CEBC9494CFFF}" srcOrd="1" destOrd="0" presId="urn:microsoft.com/office/officeart/2005/8/layout/hierarchy5"/>
    <dgm:cxn modelId="{8FC72B4A-B450-524F-9C4F-829B7E05013E}" type="presParOf" srcId="{7FF10983-98FF-2540-8AF0-CEBC9494CFFF}" destId="{86384939-CCE1-6046-8AF2-EF1CC185BFBC}" srcOrd="0" destOrd="0" presId="urn:microsoft.com/office/officeart/2005/8/layout/hierarchy5"/>
    <dgm:cxn modelId="{C24D000C-E33F-1545-9783-802E2740F279}" type="presParOf" srcId="{86384939-CCE1-6046-8AF2-EF1CC185BFBC}" destId="{15954537-2F58-FA43-A943-05F2951D93B6}" srcOrd="0" destOrd="0" presId="urn:microsoft.com/office/officeart/2005/8/layout/hierarchy5"/>
    <dgm:cxn modelId="{B28951D4-542C-A64C-A569-D4F1FE59AD1E}" type="presParOf" srcId="{86384939-CCE1-6046-8AF2-EF1CC185BFBC}" destId="{5CBB4538-679C-2649-8BD3-7499BFC4ACB3}" srcOrd="1" destOrd="0" presId="urn:microsoft.com/office/officeart/2005/8/layout/hierarchy5"/>
    <dgm:cxn modelId="{D4FFE920-2DED-034A-83EC-4909DC9A72C2}" type="presParOf" srcId="{5CBB4538-679C-2649-8BD3-7499BFC4ACB3}" destId="{792AFB09-6E37-354C-BAD4-268952CE5E38}" srcOrd="0" destOrd="0" presId="urn:microsoft.com/office/officeart/2005/8/layout/hierarchy5"/>
    <dgm:cxn modelId="{1A2A52FB-D6F9-DC43-8695-D5DF6B7D9058}" type="presParOf" srcId="{792AFB09-6E37-354C-BAD4-268952CE5E38}" destId="{DD80C81C-C627-5B4C-86D5-252C666AD1E7}" srcOrd="0" destOrd="0" presId="urn:microsoft.com/office/officeart/2005/8/layout/hierarchy5"/>
    <dgm:cxn modelId="{3384F147-F0DD-6546-A84D-CFBFCE61C180}" type="presParOf" srcId="{5CBB4538-679C-2649-8BD3-7499BFC4ACB3}" destId="{A2FAE02E-D340-6B4A-8D4A-F4AE4601CDC2}" srcOrd="1" destOrd="0" presId="urn:microsoft.com/office/officeart/2005/8/layout/hierarchy5"/>
    <dgm:cxn modelId="{23855102-AB3B-C347-A5C7-E89AAA144105}" type="presParOf" srcId="{A2FAE02E-D340-6B4A-8D4A-F4AE4601CDC2}" destId="{F96EC79F-FC06-4D48-A997-84D7B7FD3417}" srcOrd="0" destOrd="0" presId="urn:microsoft.com/office/officeart/2005/8/layout/hierarchy5"/>
    <dgm:cxn modelId="{3DE2F25B-C5DA-4D4B-A142-BAC3F6F3C306}" type="presParOf" srcId="{A2FAE02E-D340-6B4A-8D4A-F4AE4601CDC2}" destId="{BF729259-1869-EB47-8E9E-3E9AFC36E640}" srcOrd="1" destOrd="0" presId="urn:microsoft.com/office/officeart/2005/8/layout/hierarchy5"/>
    <dgm:cxn modelId="{A6F25AE9-045F-044A-A74A-20B966A94042}" type="presParOf" srcId="{BF729259-1869-EB47-8E9E-3E9AFC36E640}" destId="{012191F5-86FE-8749-A7A3-D2388FCB59CE}" srcOrd="0" destOrd="0" presId="urn:microsoft.com/office/officeart/2005/8/layout/hierarchy5"/>
    <dgm:cxn modelId="{A2CFB869-CEB4-1C42-91DA-9F95C349080B}" type="presParOf" srcId="{012191F5-86FE-8749-A7A3-D2388FCB59CE}" destId="{FD206AE4-225A-CB4F-9A5D-68136737D4D2}" srcOrd="0" destOrd="0" presId="urn:microsoft.com/office/officeart/2005/8/layout/hierarchy5"/>
    <dgm:cxn modelId="{6D63BFF3-B22B-1243-BE08-F530C5E7CEF5}" type="presParOf" srcId="{BF729259-1869-EB47-8E9E-3E9AFC36E640}" destId="{CAF2D7E9-6698-AC48-8C27-C214BB0B7023}" srcOrd="1" destOrd="0" presId="urn:microsoft.com/office/officeart/2005/8/layout/hierarchy5"/>
    <dgm:cxn modelId="{048E509B-D101-CE4D-907C-682E312C7ACC}" type="presParOf" srcId="{CAF2D7E9-6698-AC48-8C27-C214BB0B7023}" destId="{3F918906-A151-BF4C-A504-2A4190A945A1}" srcOrd="0" destOrd="0" presId="urn:microsoft.com/office/officeart/2005/8/layout/hierarchy5"/>
    <dgm:cxn modelId="{DE49FF74-2259-9546-91C5-E2C00FB741C9}" type="presParOf" srcId="{CAF2D7E9-6698-AC48-8C27-C214BB0B7023}" destId="{4E6BC683-DB54-2949-872D-F1F07C29B205}" srcOrd="1" destOrd="0" presId="urn:microsoft.com/office/officeart/2005/8/layout/hierarchy5"/>
    <dgm:cxn modelId="{4D8CE200-12B0-FD41-872B-2EC9E415C185}" type="presParOf" srcId="{BF729259-1869-EB47-8E9E-3E9AFC36E640}" destId="{1AA1C666-2AD0-2D4D-B411-4D7EF5182F49}" srcOrd="2" destOrd="0" presId="urn:microsoft.com/office/officeart/2005/8/layout/hierarchy5"/>
    <dgm:cxn modelId="{F8FB5CAE-CD29-614C-A43B-4AF01F86DB2B}" type="presParOf" srcId="{1AA1C666-2AD0-2D4D-B411-4D7EF5182F49}" destId="{CB9B0A03-8F25-E84F-B92F-441B7A371D53}" srcOrd="0" destOrd="0" presId="urn:microsoft.com/office/officeart/2005/8/layout/hierarchy5"/>
    <dgm:cxn modelId="{F7BCE1B5-447D-634E-87A5-B8B3AF59FE4D}" type="presParOf" srcId="{BF729259-1869-EB47-8E9E-3E9AFC36E640}" destId="{7CAC267A-44CA-0E42-A9B9-C4DFBBC936E5}" srcOrd="3" destOrd="0" presId="urn:microsoft.com/office/officeart/2005/8/layout/hierarchy5"/>
    <dgm:cxn modelId="{3EC27265-7FB6-A94D-9DD6-A22F1FEBA0E8}" type="presParOf" srcId="{7CAC267A-44CA-0E42-A9B9-C4DFBBC936E5}" destId="{71B7DC75-5149-F741-984E-A4CCF4221DE6}" srcOrd="0" destOrd="0" presId="urn:microsoft.com/office/officeart/2005/8/layout/hierarchy5"/>
    <dgm:cxn modelId="{A81CBA78-CD3E-0E4E-9DEA-624FD07F2788}" type="presParOf" srcId="{7CAC267A-44CA-0E42-A9B9-C4DFBBC936E5}" destId="{A9B71916-9956-1D44-98B9-1216762EC356}" srcOrd="1" destOrd="0" presId="urn:microsoft.com/office/officeart/2005/8/layout/hierarchy5"/>
    <dgm:cxn modelId="{DF5C8BEB-27DB-654C-B23F-00E5DE0A1A84}" type="presParOf" srcId="{BF729259-1869-EB47-8E9E-3E9AFC36E640}" destId="{EBA66A91-5CC7-B74C-9E6A-277D0A50E7A3}" srcOrd="4" destOrd="0" presId="urn:microsoft.com/office/officeart/2005/8/layout/hierarchy5"/>
    <dgm:cxn modelId="{E12515C7-3A92-0342-BF76-46D9758C78CD}" type="presParOf" srcId="{EBA66A91-5CC7-B74C-9E6A-277D0A50E7A3}" destId="{0430DB51-04C7-D540-94CA-A836F4E32CCB}" srcOrd="0" destOrd="0" presId="urn:microsoft.com/office/officeart/2005/8/layout/hierarchy5"/>
    <dgm:cxn modelId="{4CE2B63F-2597-FB4B-861A-C473C249115D}" type="presParOf" srcId="{BF729259-1869-EB47-8E9E-3E9AFC36E640}" destId="{8979D194-E4CF-3448-B865-F27D35B1E0E0}" srcOrd="5" destOrd="0" presId="urn:microsoft.com/office/officeart/2005/8/layout/hierarchy5"/>
    <dgm:cxn modelId="{C056F578-F08A-2645-9823-26BFE34012E2}" type="presParOf" srcId="{8979D194-E4CF-3448-B865-F27D35B1E0E0}" destId="{AE8CDD82-662F-E743-B3A2-ADB5878A6694}" srcOrd="0" destOrd="0" presId="urn:microsoft.com/office/officeart/2005/8/layout/hierarchy5"/>
    <dgm:cxn modelId="{D4FD60AC-A73C-6944-A37C-5423A88B9904}" type="presParOf" srcId="{8979D194-E4CF-3448-B865-F27D35B1E0E0}" destId="{F7553B27-3B58-CA48-9140-5729B9289C6C}" srcOrd="1" destOrd="0" presId="urn:microsoft.com/office/officeart/2005/8/layout/hierarchy5"/>
    <dgm:cxn modelId="{1398DE6B-E548-5B46-835C-2220466E643A}" type="presParOf" srcId="{5CBB4538-679C-2649-8BD3-7499BFC4ACB3}" destId="{166D4E2C-0DD8-8B4F-A38B-67BE4393F75B}" srcOrd="2" destOrd="0" presId="urn:microsoft.com/office/officeart/2005/8/layout/hierarchy5"/>
    <dgm:cxn modelId="{1A0C4D29-29FC-C54A-92BA-8E4FDC6DE8F4}" type="presParOf" srcId="{166D4E2C-0DD8-8B4F-A38B-67BE4393F75B}" destId="{3F6C5EEB-E39F-3D4C-AA99-AD140D41FA5A}" srcOrd="0" destOrd="0" presId="urn:microsoft.com/office/officeart/2005/8/layout/hierarchy5"/>
    <dgm:cxn modelId="{E978B02E-483D-134F-AF14-5A967FF86213}" type="presParOf" srcId="{5CBB4538-679C-2649-8BD3-7499BFC4ACB3}" destId="{47ED8999-D526-8640-84B4-98D16D83FF41}" srcOrd="3" destOrd="0" presId="urn:microsoft.com/office/officeart/2005/8/layout/hierarchy5"/>
    <dgm:cxn modelId="{7AE4EDA5-EEFE-ED47-9AFC-969F13F0F971}" type="presParOf" srcId="{47ED8999-D526-8640-84B4-98D16D83FF41}" destId="{2D183D7A-CBC3-C943-8FF2-97AA962781C1}" srcOrd="0" destOrd="0" presId="urn:microsoft.com/office/officeart/2005/8/layout/hierarchy5"/>
    <dgm:cxn modelId="{8FD620AB-BA73-3445-ADE3-E2DCDE54FA91}" type="presParOf" srcId="{47ED8999-D526-8640-84B4-98D16D83FF41}" destId="{278A7BA8-6727-4843-B252-864BBDB8A056}" srcOrd="1" destOrd="0" presId="urn:microsoft.com/office/officeart/2005/8/layout/hierarchy5"/>
    <dgm:cxn modelId="{E2303ACF-66A5-B241-B3F3-2B96E8AEDB9D}" type="presParOf" srcId="{278A7BA8-6727-4843-B252-864BBDB8A056}" destId="{5AA71936-1960-9C44-B731-B3296FAA7113}" srcOrd="0" destOrd="0" presId="urn:microsoft.com/office/officeart/2005/8/layout/hierarchy5"/>
    <dgm:cxn modelId="{64CBFF9E-4670-1242-A772-3A01E508EFF6}" type="presParOf" srcId="{5AA71936-1960-9C44-B731-B3296FAA7113}" destId="{C8F1F2BA-3DE5-D442-BC85-88130C2EB594}" srcOrd="0" destOrd="0" presId="urn:microsoft.com/office/officeart/2005/8/layout/hierarchy5"/>
    <dgm:cxn modelId="{257AFB1F-2E40-684F-B6E8-B9E9D1D1563A}" type="presParOf" srcId="{278A7BA8-6727-4843-B252-864BBDB8A056}" destId="{1FB67CD9-72C3-1844-89AA-35D7FE65EEE8}" srcOrd="1" destOrd="0" presId="urn:microsoft.com/office/officeart/2005/8/layout/hierarchy5"/>
    <dgm:cxn modelId="{D75801A9-46F0-FE43-B7FB-6816C39F0994}" type="presParOf" srcId="{1FB67CD9-72C3-1844-89AA-35D7FE65EEE8}" destId="{AD46911F-EF5D-9C40-9C05-C229533A35B9}" srcOrd="0" destOrd="0" presId="urn:microsoft.com/office/officeart/2005/8/layout/hierarchy5"/>
    <dgm:cxn modelId="{98E95DD5-763C-5643-98E2-C25AE93B07A2}" type="presParOf" srcId="{1FB67CD9-72C3-1844-89AA-35D7FE65EEE8}" destId="{7CDC036D-3816-7C4A-90B2-3A2D5C22FB3E}" srcOrd="1" destOrd="0" presId="urn:microsoft.com/office/officeart/2005/8/layout/hierarchy5"/>
    <dgm:cxn modelId="{21D4FE4F-4EAB-D241-B801-5408C6C45A7D}" type="presParOf" srcId="{278A7BA8-6727-4843-B252-864BBDB8A056}" destId="{C026F488-3274-5A4E-8BEE-6FCF4BCA0C4A}" srcOrd="2" destOrd="0" presId="urn:microsoft.com/office/officeart/2005/8/layout/hierarchy5"/>
    <dgm:cxn modelId="{EF25B45C-A200-7241-81EC-9B077D9910D2}" type="presParOf" srcId="{C026F488-3274-5A4E-8BEE-6FCF4BCA0C4A}" destId="{BFF63AA6-D87D-BC43-9667-9F1AFEE90F6B}" srcOrd="0" destOrd="0" presId="urn:microsoft.com/office/officeart/2005/8/layout/hierarchy5"/>
    <dgm:cxn modelId="{2736F296-49E9-4745-B94A-E3D86F81D190}" type="presParOf" srcId="{278A7BA8-6727-4843-B252-864BBDB8A056}" destId="{D9C93347-E200-704D-8C19-2E687940028B}" srcOrd="3" destOrd="0" presId="urn:microsoft.com/office/officeart/2005/8/layout/hierarchy5"/>
    <dgm:cxn modelId="{47CBEEF4-6BFB-EB49-B742-8209D025E300}" type="presParOf" srcId="{D9C93347-E200-704D-8C19-2E687940028B}" destId="{14BD1A6C-6FDC-074C-8E0B-BA2B877FFE48}" srcOrd="0" destOrd="0" presId="urn:microsoft.com/office/officeart/2005/8/layout/hierarchy5"/>
    <dgm:cxn modelId="{CCB5D983-0450-EF4C-BA6F-4BD476F5A2BD}" type="presParOf" srcId="{D9C93347-E200-704D-8C19-2E687940028B}" destId="{EA82D1CA-BB99-2F4F-A0EF-015A05EC5444}" srcOrd="1" destOrd="0" presId="urn:microsoft.com/office/officeart/2005/8/layout/hierarchy5"/>
    <dgm:cxn modelId="{0ECEFD1D-1D28-CF4C-9743-F9111DDF4B25}" type="presParOf" srcId="{C5A8EBAB-ABD1-6149-80F9-6A40C3190A4E}" destId="{94A28E8B-8262-AE42-9442-5C85E4E3BB50}" srcOrd="1" destOrd="0" presId="urn:microsoft.com/office/officeart/2005/8/layout/hierarchy5"/>
    <dgm:cxn modelId="{AAD2E7F8-4062-484D-B108-F6798D08E48A}" type="presParOf" srcId="{94A28E8B-8262-AE42-9442-5C85E4E3BB50}" destId="{69591DFC-3C67-7246-8F7D-C3601FF32E9A}" srcOrd="0" destOrd="0" presId="urn:microsoft.com/office/officeart/2005/8/layout/hierarchy5"/>
    <dgm:cxn modelId="{B6B1EF6F-7966-2548-9D59-4A15016E5BF9}" type="presParOf" srcId="{69591DFC-3C67-7246-8F7D-C3601FF32E9A}" destId="{9C2DA80E-A871-9949-9C9F-BC1C71BC2201}" srcOrd="0" destOrd="0" presId="urn:microsoft.com/office/officeart/2005/8/layout/hierarchy5"/>
    <dgm:cxn modelId="{0301494D-3263-0342-BC3F-DD47064AAF41}" type="presParOf" srcId="{69591DFC-3C67-7246-8F7D-C3601FF32E9A}" destId="{BA6A4C56-8F1A-2342-8EFC-AE0832587FC2}" srcOrd="1" destOrd="0" presId="urn:microsoft.com/office/officeart/2005/8/layout/hierarchy5"/>
    <dgm:cxn modelId="{22ADF4F8-F797-244E-8F4D-AC409852A006}" type="presParOf" srcId="{94A28E8B-8262-AE42-9442-5C85E4E3BB50}" destId="{0948C085-3AF4-3849-8C75-E4BE63C5EC9F}" srcOrd="1" destOrd="0" presId="urn:microsoft.com/office/officeart/2005/8/layout/hierarchy5"/>
    <dgm:cxn modelId="{14F66146-2086-1749-BC44-476E0788BD7D}" type="presParOf" srcId="{0948C085-3AF4-3849-8C75-E4BE63C5EC9F}" destId="{D000512F-11BC-F544-AEF2-68B6C1240B1F}" srcOrd="0" destOrd="0" presId="urn:microsoft.com/office/officeart/2005/8/layout/hierarchy5"/>
    <dgm:cxn modelId="{7897E7D0-45BB-974B-8307-2E94B8A51D16}" type="presParOf" srcId="{94A28E8B-8262-AE42-9442-5C85E4E3BB50}" destId="{B582A51F-9EB3-164C-9C27-DA024FD31A4B}" srcOrd="2" destOrd="0" presId="urn:microsoft.com/office/officeart/2005/8/layout/hierarchy5"/>
    <dgm:cxn modelId="{65D19375-8805-1546-8648-73663D1FBBEB}" type="presParOf" srcId="{B582A51F-9EB3-164C-9C27-DA024FD31A4B}" destId="{5F161A4F-8793-F848-85E2-37929BC920BD}" srcOrd="0" destOrd="0" presId="urn:microsoft.com/office/officeart/2005/8/layout/hierarchy5"/>
    <dgm:cxn modelId="{D2DB01CD-A2E5-5644-90C0-19253FD2C783}" type="presParOf" srcId="{B582A51F-9EB3-164C-9C27-DA024FD31A4B}" destId="{E33EA29C-431D-B44B-A76D-F4F6124E8B4A}" srcOrd="1" destOrd="0" presId="urn:microsoft.com/office/officeart/2005/8/layout/hierarchy5"/>
    <dgm:cxn modelId="{BE30292D-1550-2E41-AC69-43CE28CEDDE5}" type="presParOf" srcId="{94A28E8B-8262-AE42-9442-5C85E4E3BB50}" destId="{50DBD928-1C42-6E4E-B8DD-6716C82A37CF}" srcOrd="3" destOrd="0" presId="urn:microsoft.com/office/officeart/2005/8/layout/hierarchy5"/>
    <dgm:cxn modelId="{4638AFC6-BA63-6043-B09F-00117AC6BF17}" type="presParOf" srcId="{50DBD928-1C42-6E4E-B8DD-6716C82A37CF}" destId="{F105B66B-3E5E-EB42-91CD-20388641F58B}" srcOrd="0" destOrd="0" presId="urn:microsoft.com/office/officeart/2005/8/layout/hierarchy5"/>
    <dgm:cxn modelId="{96C85A01-F29B-9A41-9184-AD617C9FFC79}" type="presParOf" srcId="{94A28E8B-8262-AE42-9442-5C85E4E3BB50}" destId="{3499649B-B8CD-9C47-9DC0-AB609801C5A8}" srcOrd="4" destOrd="0" presId="urn:microsoft.com/office/officeart/2005/8/layout/hierarchy5"/>
    <dgm:cxn modelId="{96499D8F-1E72-4646-8D3E-01855E617752}" type="presParOf" srcId="{3499649B-B8CD-9C47-9DC0-AB609801C5A8}" destId="{5EE80836-DF85-6A4A-8372-520CEB99DF6C}" srcOrd="0" destOrd="0" presId="urn:microsoft.com/office/officeart/2005/8/layout/hierarchy5"/>
    <dgm:cxn modelId="{E3BA0515-7D2E-EF42-BA9C-5C4C344F799B}" type="presParOf" srcId="{3499649B-B8CD-9C47-9DC0-AB609801C5A8}" destId="{84FD0466-560A-7942-BEDF-8A926328B4D9}" srcOrd="1" destOrd="0" presId="urn:microsoft.com/office/officeart/2005/8/layout/hierarchy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55C78A5-9208-804A-8CAA-154E56B0548F}" type="doc">
      <dgm:prSet loTypeId="urn:microsoft.com/office/officeart/2005/8/layout/hierarchy5" loCatId="" qsTypeId="urn:microsoft.com/office/officeart/2005/8/quickstyle/simple1" qsCatId="simple" csTypeId="urn:microsoft.com/office/officeart/2005/8/colors/accent4_1" csCatId="accent4" phldr="1"/>
      <dgm:spPr/>
      <dgm:t>
        <a:bodyPr/>
        <a:lstStyle/>
        <a:p>
          <a:endParaRPr lang="zh-CN" altLang="en-US"/>
        </a:p>
      </dgm:t>
    </dgm:pt>
    <dgm:pt modelId="{3F452481-0F43-3947-8324-CB1B56D82721}">
      <dgm:prSet phldrT="[文本]" custT="1"/>
      <dgm:spPr/>
      <dgm:t>
        <a:bodyPr/>
        <a:lstStyle/>
        <a:p>
          <a:r>
            <a:rPr lang="zh-CN" altLang="en-US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等线" panose="02010600030101010101" pitchFamily="2" charset="-122"/>
              <a:cs typeface="+mn-cs"/>
            </a:rPr>
            <a:t>可用性</a:t>
          </a:r>
        </a:p>
      </dgm:t>
    </dgm:pt>
    <dgm:pt modelId="{9DC6E7AA-316F-E845-833A-BDA966D172CA}" type="parTrans" cxnId="{BAC2E414-3F03-D54F-A05D-C8D4A3647184}">
      <dgm:prSet/>
      <dgm:spPr/>
      <dgm:t>
        <a:bodyPr/>
        <a:lstStyle/>
        <a:p>
          <a:endParaRPr lang="zh-CN" altLang="en-US"/>
        </a:p>
      </dgm:t>
    </dgm:pt>
    <dgm:pt modelId="{CE54A36E-8471-AF46-8BF8-A5A798E6D6B7}" type="sibTrans" cxnId="{BAC2E414-3F03-D54F-A05D-C8D4A3647184}">
      <dgm:prSet/>
      <dgm:spPr/>
      <dgm:t>
        <a:bodyPr/>
        <a:lstStyle/>
        <a:p>
          <a:endParaRPr lang="zh-CN" altLang="en-US"/>
        </a:p>
      </dgm:t>
    </dgm:pt>
    <dgm:pt modelId="{E52F84BF-781C-5C4D-A5E4-FBA0D6B92F46}">
      <dgm:prSet phldrT="[文本]" custT="1"/>
      <dgm:spPr/>
      <dgm:t>
        <a:bodyPr/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200" b="1" kern="1200" dirty="0"/>
            <a:t>用户误操作（如误删文件）无法挽回</a:t>
          </a:r>
          <a:endParaRPr lang="zh-CN" altLang="en-US" sz="12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/>
            <a:ea typeface="等线" panose="02010600030101010101" pitchFamily="2" charset="-122"/>
            <a:cs typeface="+mn-cs"/>
          </a:endParaRPr>
        </a:p>
      </dgm:t>
    </dgm:pt>
    <dgm:pt modelId="{A168044C-1999-9C48-8F55-29FE7FCFBDAF}" type="parTrans" cxnId="{BBA34036-C8B4-074A-8EB0-01FBE09E9859}">
      <dgm:prSet/>
      <dgm:spPr/>
      <dgm:t>
        <a:bodyPr/>
        <a:lstStyle/>
        <a:p>
          <a:endParaRPr lang="zh-CN" altLang="en-US"/>
        </a:p>
      </dgm:t>
    </dgm:pt>
    <dgm:pt modelId="{1B072544-6532-7B40-813C-03E0D0165DD3}" type="sibTrans" cxnId="{BBA34036-C8B4-074A-8EB0-01FBE09E9859}">
      <dgm:prSet/>
      <dgm:spPr/>
      <dgm:t>
        <a:bodyPr/>
        <a:lstStyle/>
        <a:p>
          <a:endParaRPr lang="zh-CN" altLang="en-US"/>
        </a:p>
      </dgm:t>
    </dgm:pt>
    <dgm:pt modelId="{4A6CC4EE-C0C8-5F48-B567-F4EBF6BA98FF}">
      <dgm:prSet phldrT="[文本]" custT="1"/>
      <dgm:spPr>
        <a:solidFill>
          <a:prstClr val="white">
            <a:hueOff val="0"/>
            <a:satOff val="0"/>
            <a:lumOff val="0"/>
            <a:alphaOff val="0"/>
          </a:prstClr>
        </a:solidFill>
        <a:ln w="12700" cap="flat" cmpd="sng" algn="ctr">
          <a:solidFill>
            <a:srgbClr val="FFC000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4445" tIns="4445" rIns="4445" bIns="4445" numCol="1" spcCol="1270" anchor="ctr" anchorCtr="0"/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200" kern="1200" dirty="0"/>
            <a:t>所有删除操作先进入回收站，设定如</a:t>
          </a:r>
          <a:r>
            <a:rPr lang="en-US" sz="1200" kern="1200" dirty="0"/>
            <a:t>“10</a:t>
          </a:r>
          <a:r>
            <a:rPr lang="zh-CN" sz="1200" kern="1200" dirty="0"/>
            <a:t>天后自动清除</a:t>
          </a:r>
          <a:r>
            <a:rPr lang="en-US" sz="1200" kern="1200" dirty="0"/>
            <a:t>”</a:t>
          </a:r>
          <a:endParaRPr lang="zh-CN" altLang="en-US" sz="12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/>
            <a:ea typeface="等线" panose="02010600030101010101" pitchFamily="2" charset="-122"/>
            <a:cs typeface="+mn-cs"/>
          </a:endParaRPr>
        </a:p>
      </dgm:t>
    </dgm:pt>
    <dgm:pt modelId="{0256F1CE-D293-C34C-8F2F-43874F8FBF11}" type="parTrans" cxnId="{0747B544-99CE-DE42-8B04-2FA7DF1B00FC}">
      <dgm:prSet/>
      <dgm:spPr/>
      <dgm:t>
        <a:bodyPr/>
        <a:lstStyle/>
        <a:p>
          <a:endParaRPr lang="zh-CN" altLang="en-US"/>
        </a:p>
      </dgm:t>
    </dgm:pt>
    <dgm:pt modelId="{13039C62-DE9F-8643-AA44-BD1FFE4FC566}" type="sibTrans" cxnId="{0747B544-99CE-DE42-8B04-2FA7DF1B00FC}">
      <dgm:prSet/>
      <dgm:spPr/>
      <dgm:t>
        <a:bodyPr/>
        <a:lstStyle/>
        <a:p>
          <a:endParaRPr lang="zh-CN" altLang="en-US"/>
        </a:p>
      </dgm:t>
    </dgm:pt>
    <dgm:pt modelId="{345B6DB0-B957-3841-B991-7AC16781DD50}">
      <dgm:prSet phldrT="[文本]" custT="1"/>
      <dgm:spPr/>
      <dgm:t>
        <a:bodyPr/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200" kern="1200" dirty="0"/>
            <a:t>删除或覆盖操作前弹出二次确认弹窗</a:t>
          </a:r>
          <a:endParaRPr lang="zh-CN" altLang="en-US" sz="12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/>
            <a:ea typeface="等线" panose="02010600030101010101" pitchFamily="2" charset="-122"/>
            <a:cs typeface="+mn-cs"/>
          </a:endParaRPr>
        </a:p>
      </dgm:t>
    </dgm:pt>
    <dgm:pt modelId="{CB72D03C-AD86-6C4D-B541-FA29FAE83662}" type="parTrans" cxnId="{EA487344-FE39-6149-946E-7ECC2C22E40B}">
      <dgm:prSet/>
      <dgm:spPr/>
      <dgm:t>
        <a:bodyPr/>
        <a:lstStyle/>
        <a:p>
          <a:endParaRPr lang="zh-CN" altLang="en-US"/>
        </a:p>
      </dgm:t>
    </dgm:pt>
    <dgm:pt modelId="{899E07B4-7499-2C4F-ABCC-1876CACFC0B4}" type="sibTrans" cxnId="{EA487344-FE39-6149-946E-7ECC2C22E40B}">
      <dgm:prSet/>
      <dgm:spPr/>
      <dgm:t>
        <a:bodyPr/>
        <a:lstStyle/>
        <a:p>
          <a:endParaRPr lang="zh-CN" altLang="en-US"/>
        </a:p>
      </dgm:t>
    </dgm:pt>
    <dgm:pt modelId="{21E2E4DB-7FE9-504A-A614-264FDE45E633}">
      <dgm:prSet phldrT="[文本]" custT="1"/>
      <dgm:spPr/>
      <dgm:t>
        <a:bodyPr/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200" b="1" kern="1200" dirty="0"/>
            <a:t>移动端使用不友好，按钮难点</a:t>
          </a:r>
          <a:endParaRPr lang="zh-CN" altLang="en-US" sz="12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/>
            <a:ea typeface="等线" panose="02010600030101010101" pitchFamily="2" charset="-122"/>
            <a:cs typeface="+mn-cs"/>
          </a:endParaRPr>
        </a:p>
      </dgm:t>
    </dgm:pt>
    <dgm:pt modelId="{19A06D09-0F61-6448-BCFC-C1CE6F38FA4E}" type="parTrans" cxnId="{037B304B-11F8-B148-B387-2FABD31B313B}">
      <dgm:prSet/>
      <dgm:spPr/>
      <dgm:t>
        <a:bodyPr/>
        <a:lstStyle/>
        <a:p>
          <a:endParaRPr lang="zh-CN" altLang="en-US"/>
        </a:p>
      </dgm:t>
    </dgm:pt>
    <dgm:pt modelId="{AF81ACD4-AA20-B142-84D7-6020954E0B0A}" type="sibTrans" cxnId="{037B304B-11F8-B148-B387-2FABD31B313B}">
      <dgm:prSet/>
      <dgm:spPr/>
      <dgm:t>
        <a:bodyPr/>
        <a:lstStyle/>
        <a:p>
          <a:endParaRPr lang="zh-CN" altLang="en-US"/>
        </a:p>
      </dgm:t>
    </dgm:pt>
    <dgm:pt modelId="{F554CD81-F02C-0E45-82B5-ED20CAD7CFE5}">
      <dgm:prSet phldrT="[文本]" custT="1"/>
      <dgm:spPr/>
      <dgm:t>
        <a:bodyPr/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SzPts val="1000"/>
            <a:buFont typeface="Wingdings" pitchFamily="2" charset="2"/>
            <a:buNone/>
          </a:pPr>
          <a:r>
            <a:rPr lang="zh-CN" sz="1200" kern="1200" dirty="0"/>
            <a:t>精简移动端功能，如默认只展示预览和下载</a:t>
          </a:r>
          <a:endParaRPr lang="zh-CN" altLang="en-US" sz="12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/>
            <a:ea typeface="等线" panose="02010600030101010101" pitchFamily="2" charset="-122"/>
            <a:cs typeface="+mn-cs"/>
          </a:endParaRPr>
        </a:p>
      </dgm:t>
    </dgm:pt>
    <dgm:pt modelId="{F5A7C431-DE57-AD43-97AF-4CC7B0B2CDC9}" type="parTrans" cxnId="{BD6684AC-32A3-3745-AF98-2EF4C3B63475}">
      <dgm:prSet/>
      <dgm:spPr/>
      <dgm:t>
        <a:bodyPr/>
        <a:lstStyle/>
        <a:p>
          <a:endParaRPr lang="zh-CN" altLang="en-US"/>
        </a:p>
      </dgm:t>
    </dgm:pt>
    <dgm:pt modelId="{1D6E6FB8-4BD8-6148-9731-7DEEEE4F49C3}" type="sibTrans" cxnId="{BD6684AC-32A3-3745-AF98-2EF4C3B63475}">
      <dgm:prSet/>
      <dgm:spPr/>
      <dgm:t>
        <a:bodyPr/>
        <a:lstStyle/>
        <a:p>
          <a:endParaRPr lang="zh-CN" altLang="en-US"/>
        </a:p>
      </dgm:t>
    </dgm:pt>
    <dgm:pt modelId="{A05E1CC7-6517-DA4B-B1D6-F5B32F4ACC1D}">
      <dgm:prSet phldrT="[文本]" custT="1"/>
      <dgm:spPr/>
      <dgm:t>
        <a:bodyPr/>
        <a:lstStyle/>
        <a:p>
          <a:r>
            <a:rPr lang="zh-CN" altLang="en-US" sz="1400" dirty="0"/>
            <a:t>具体问题</a:t>
          </a:r>
        </a:p>
      </dgm:t>
    </dgm:pt>
    <dgm:pt modelId="{FD992A82-8F56-4A4D-9E2E-BA20402E9FCA}" type="parTrans" cxnId="{698D79EF-FB65-3B4B-8647-39FE7390296A}">
      <dgm:prSet/>
      <dgm:spPr/>
      <dgm:t>
        <a:bodyPr/>
        <a:lstStyle/>
        <a:p>
          <a:endParaRPr lang="zh-CN" altLang="en-US"/>
        </a:p>
      </dgm:t>
    </dgm:pt>
    <dgm:pt modelId="{A76C919A-D5CF-174E-B917-396C3E7143BE}" type="sibTrans" cxnId="{698D79EF-FB65-3B4B-8647-39FE7390296A}">
      <dgm:prSet/>
      <dgm:spPr/>
      <dgm:t>
        <a:bodyPr/>
        <a:lstStyle/>
        <a:p>
          <a:endParaRPr lang="zh-CN" altLang="en-US"/>
        </a:p>
      </dgm:t>
    </dgm:pt>
    <dgm:pt modelId="{5F3CDEE4-FC9F-5B44-9441-0CF5D1BD5800}">
      <dgm:prSet phldrT="[文本]" custT="1"/>
      <dgm:spPr/>
      <dgm:t>
        <a:bodyPr/>
        <a:lstStyle/>
        <a:p>
          <a:r>
            <a:rPr lang="zh-CN" altLang="en-US" sz="1400" dirty="0"/>
            <a:t>应对策略</a:t>
          </a:r>
        </a:p>
      </dgm:t>
    </dgm:pt>
    <dgm:pt modelId="{EFB686F9-C992-9148-BFBD-AF9D7A494486}" type="parTrans" cxnId="{B650A21F-65DC-E043-BD9E-D21FD5D6180A}">
      <dgm:prSet/>
      <dgm:spPr/>
      <dgm:t>
        <a:bodyPr/>
        <a:lstStyle/>
        <a:p>
          <a:endParaRPr lang="zh-CN" altLang="en-US"/>
        </a:p>
      </dgm:t>
    </dgm:pt>
    <dgm:pt modelId="{B3D0A38E-35F5-1A46-A09E-40933669C937}" type="sibTrans" cxnId="{B650A21F-65DC-E043-BD9E-D21FD5D6180A}">
      <dgm:prSet/>
      <dgm:spPr/>
      <dgm:t>
        <a:bodyPr/>
        <a:lstStyle/>
        <a:p>
          <a:endParaRPr lang="zh-CN" altLang="en-US"/>
        </a:p>
      </dgm:t>
    </dgm:pt>
    <dgm:pt modelId="{4AD36B76-A983-5743-AD89-C559ABE1CD20}">
      <dgm:prSet phldrT="[文本]"/>
      <dgm:spPr/>
      <dgm:t>
        <a:bodyPr/>
        <a:lstStyle/>
        <a:p>
          <a:r>
            <a:rPr lang="en-US" altLang="zh-CN" dirty="0"/>
            <a:t>	</a:t>
          </a:r>
          <a:endParaRPr lang="zh-CN" altLang="en-US" dirty="0"/>
        </a:p>
      </dgm:t>
    </dgm:pt>
    <dgm:pt modelId="{3DAFE71A-A933-C146-A98E-3AC2D543EA8D}" type="sibTrans" cxnId="{95C3B292-50BF-294F-BCC3-467CF1539942}">
      <dgm:prSet/>
      <dgm:spPr/>
      <dgm:t>
        <a:bodyPr/>
        <a:lstStyle/>
        <a:p>
          <a:endParaRPr lang="zh-CN" altLang="en-US"/>
        </a:p>
      </dgm:t>
    </dgm:pt>
    <dgm:pt modelId="{381638D1-016C-6449-A75E-91FF6C937A0B}" type="parTrans" cxnId="{95C3B292-50BF-294F-BCC3-467CF1539942}">
      <dgm:prSet/>
      <dgm:spPr/>
      <dgm:t>
        <a:bodyPr/>
        <a:lstStyle/>
        <a:p>
          <a:endParaRPr lang="zh-CN" altLang="en-US"/>
        </a:p>
      </dgm:t>
    </dgm:pt>
    <dgm:pt modelId="{C5C3958A-360A-F54C-97DC-A9D35ABB50B7}">
      <dgm:prSet phldrT="[文本]" custT="1"/>
      <dgm:spPr/>
      <dgm:t>
        <a:bodyPr/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SzPts val="1000"/>
            <a:buFont typeface="Wingdings" pitchFamily="2" charset="2"/>
            <a:buNone/>
          </a:pPr>
          <a:r>
            <a:rPr lang="zh-CN" sz="1200" kern="1200" dirty="0"/>
            <a:t>可支持历史版本恢复机制</a:t>
          </a:r>
          <a:endParaRPr lang="zh-CN" altLang="en-US" sz="12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/>
            <a:ea typeface="等线" panose="02010600030101010101" pitchFamily="2" charset="-122"/>
            <a:cs typeface="+mn-cs"/>
          </a:endParaRPr>
        </a:p>
      </dgm:t>
    </dgm:pt>
    <dgm:pt modelId="{F28C1B82-8274-5C4D-BD6E-88F9207C139A}" type="parTrans" cxnId="{E7817A6E-F47D-3E46-8AD6-1FDF1A5D701A}">
      <dgm:prSet/>
      <dgm:spPr/>
      <dgm:t>
        <a:bodyPr/>
        <a:lstStyle/>
        <a:p>
          <a:endParaRPr lang="zh-CN" altLang="en-US"/>
        </a:p>
      </dgm:t>
    </dgm:pt>
    <dgm:pt modelId="{D26B06A1-32FB-3B48-AA8F-4A205DE72448}" type="sibTrans" cxnId="{E7817A6E-F47D-3E46-8AD6-1FDF1A5D701A}">
      <dgm:prSet/>
      <dgm:spPr/>
      <dgm:t>
        <a:bodyPr/>
        <a:lstStyle/>
        <a:p>
          <a:endParaRPr lang="zh-CN" altLang="en-US"/>
        </a:p>
      </dgm:t>
    </dgm:pt>
    <dgm:pt modelId="{290D6647-E6DD-7847-8E4A-2E6D7A168AB0}">
      <dgm:prSet phldrT="[文本]" custT="1"/>
      <dgm:spPr/>
      <dgm:t>
        <a:bodyPr/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100" kern="1200" dirty="0"/>
            <a:t>操作按钮使用大尺寸可点击区域，适配手指操作</a:t>
          </a:r>
          <a:endParaRPr lang="zh-CN" altLang="en-US" sz="11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/>
            <a:ea typeface="等线" panose="02010600030101010101" pitchFamily="2" charset="-122"/>
            <a:cs typeface="+mn-cs"/>
          </a:endParaRPr>
        </a:p>
      </dgm:t>
    </dgm:pt>
    <dgm:pt modelId="{55042683-46B6-E84A-B545-66287BF016E4}" type="parTrans" cxnId="{576E89D2-8EE5-654E-A229-495BBDD4CE07}">
      <dgm:prSet/>
      <dgm:spPr/>
      <dgm:t>
        <a:bodyPr/>
        <a:lstStyle/>
        <a:p>
          <a:endParaRPr lang="zh-CN" altLang="en-US"/>
        </a:p>
      </dgm:t>
    </dgm:pt>
    <dgm:pt modelId="{33CD5D69-599B-4745-AF46-A4902A14A584}" type="sibTrans" cxnId="{576E89D2-8EE5-654E-A229-495BBDD4CE07}">
      <dgm:prSet/>
      <dgm:spPr/>
      <dgm:t>
        <a:bodyPr/>
        <a:lstStyle/>
        <a:p>
          <a:endParaRPr lang="zh-CN" altLang="en-US"/>
        </a:p>
      </dgm:t>
    </dgm:pt>
    <dgm:pt modelId="{C5A8EBAB-ABD1-6149-80F9-6A40C3190A4E}" type="pres">
      <dgm:prSet presAssocID="{B55C78A5-9208-804A-8CAA-154E56B0548F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BF860E4C-69EB-354C-8D43-4F6D49A369DF}" type="pres">
      <dgm:prSet presAssocID="{B55C78A5-9208-804A-8CAA-154E56B0548F}" presName="hierFlow" presStyleCnt="0"/>
      <dgm:spPr/>
    </dgm:pt>
    <dgm:pt modelId="{9712B954-A7FF-EB48-9981-4BD373744D1F}" type="pres">
      <dgm:prSet presAssocID="{B55C78A5-9208-804A-8CAA-154E56B0548F}" presName="firstBuf" presStyleCnt="0"/>
      <dgm:spPr/>
    </dgm:pt>
    <dgm:pt modelId="{7FF10983-98FF-2540-8AF0-CEBC9494CFFF}" type="pres">
      <dgm:prSet presAssocID="{B55C78A5-9208-804A-8CAA-154E56B0548F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86384939-CCE1-6046-8AF2-EF1CC185BFBC}" type="pres">
      <dgm:prSet presAssocID="{3F452481-0F43-3947-8324-CB1B56D82721}" presName="Name17" presStyleCnt="0"/>
      <dgm:spPr/>
    </dgm:pt>
    <dgm:pt modelId="{15954537-2F58-FA43-A943-05F2951D93B6}" type="pres">
      <dgm:prSet presAssocID="{3F452481-0F43-3947-8324-CB1B56D82721}" presName="level1Shape" presStyleLbl="node0" presStyleIdx="0" presStyleCnt="1" custScaleY="227142" custLinFactNeighborX="-5045" custLinFactNeighborY="-91671">
        <dgm:presLayoutVars>
          <dgm:chPref val="3"/>
        </dgm:presLayoutVars>
      </dgm:prSet>
      <dgm:spPr/>
    </dgm:pt>
    <dgm:pt modelId="{5CBB4538-679C-2649-8BD3-7499BFC4ACB3}" type="pres">
      <dgm:prSet presAssocID="{3F452481-0F43-3947-8324-CB1B56D82721}" presName="hierChild2" presStyleCnt="0"/>
      <dgm:spPr/>
    </dgm:pt>
    <dgm:pt modelId="{792AFB09-6E37-354C-BAD4-268952CE5E38}" type="pres">
      <dgm:prSet presAssocID="{A168044C-1999-9C48-8F55-29FE7FCFBDAF}" presName="Name25" presStyleLbl="parChTrans1D2" presStyleIdx="0" presStyleCnt="2"/>
      <dgm:spPr/>
    </dgm:pt>
    <dgm:pt modelId="{DD80C81C-C627-5B4C-86D5-252C666AD1E7}" type="pres">
      <dgm:prSet presAssocID="{A168044C-1999-9C48-8F55-29FE7FCFBDAF}" presName="connTx" presStyleLbl="parChTrans1D2" presStyleIdx="0" presStyleCnt="2"/>
      <dgm:spPr/>
    </dgm:pt>
    <dgm:pt modelId="{A2FAE02E-D340-6B4A-8D4A-F4AE4601CDC2}" type="pres">
      <dgm:prSet presAssocID="{E52F84BF-781C-5C4D-A5E4-FBA0D6B92F46}" presName="Name30" presStyleCnt="0"/>
      <dgm:spPr/>
    </dgm:pt>
    <dgm:pt modelId="{F96EC79F-FC06-4D48-A997-84D7B7FD3417}" type="pres">
      <dgm:prSet presAssocID="{E52F84BF-781C-5C4D-A5E4-FBA0D6B92F46}" presName="level2Shape" presStyleLbl="node2" presStyleIdx="0" presStyleCnt="2" custScaleX="176876" custScaleY="486591" custLinFactNeighborX="-1061" custLinFactNeighborY="-81650"/>
      <dgm:spPr/>
    </dgm:pt>
    <dgm:pt modelId="{BF729259-1869-EB47-8E9E-3E9AFC36E640}" type="pres">
      <dgm:prSet presAssocID="{E52F84BF-781C-5C4D-A5E4-FBA0D6B92F46}" presName="hierChild3" presStyleCnt="0"/>
      <dgm:spPr/>
    </dgm:pt>
    <dgm:pt modelId="{012191F5-86FE-8749-A7A3-D2388FCB59CE}" type="pres">
      <dgm:prSet presAssocID="{0256F1CE-D293-C34C-8F2F-43874F8FBF11}" presName="Name25" presStyleLbl="parChTrans1D3" presStyleIdx="0" presStyleCnt="5"/>
      <dgm:spPr/>
    </dgm:pt>
    <dgm:pt modelId="{FD206AE4-225A-CB4F-9A5D-68136737D4D2}" type="pres">
      <dgm:prSet presAssocID="{0256F1CE-D293-C34C-8F2F-43874F8FBF11}" presName="connTx" presStyleLbl="parChTrans1D3" presStyleIdx="0" presStyleCnt="5"/>
      <dgm:spPr/>
    </dgm:pt>
    <dgm:pt modelId="{CAF2D7E9-6698-AC48-8C27-C214BB0B7023}" type="pres">
      <dgm:prSet presAssocID="{4A6CC4EE-C0C8-5F48-B567-F4EBF6BA98FF}" presName="Name30" presStyleCnt="0"/>
      <dgm:spPr/>
    </dgm:pt>
    <dgm:pt modelId="{3F918906-A151-BF4C-A504-2A4190A945A1}" type="pres">
      <dgm:prSet presAssocID="{4A6CC4EE-C0C8-5F48-B567-F4EBF6BA98FF}" presName="level2Shape" presStyleLbl="node3" presStyleIdx="0" presStyleCnt="5" custScaleX="792687" custScaleY="252168" custLinFactY="-11323" custLinFactNeighborX="32025" custLinFactNeighborY="-100000"/>
      <dgm:spPr>
        <a:xfrm>
          <a:off x="3447315" y="1219874"/>
          <a:ext cx="3797998" cy="478730"/>
        </a:xfrm>
        <a:prstGeom prst="roundRect">
          <a:avLst>
            <a:gd name="adj" fmla="val 10000"/>
          </a:avLst>
        </a:prstGeom>
      </dgm:spPr>
    </dgm:pt>
    <dgm:pt modelId="{4E6BC683-DB54-2949-872D-F1F07C29B205}" type="pres">
      <dgm:prSet presAssocID="{4A6CC4EE-C0C8-5F48-B567-F4EBF6BA98FF}" presName="hierChild3" presStyleCnt="0"/>
      <dgm:spPr/>
    </dgm:pt>
    <dgm:pt modelId="{1AA1C666-2AD0-2D4D-B411-4D7EF5182F49}" type="pres">
      <dgm:prSet presAssocID="{CB72D03C-AD86-6C4D-B541-FA29FAE83662}" presName="Name25" presStyleLbl="parChTrans1D3" presStyleIdx="1" presStyleCnt="5"/>
      <dgm:spPr/>
    </dgm:pt>
    <dgm:pt modelId="{CB9B0A03-8F25-E84F-B92F-441B7A371D53}" type="pres">
      <dgm:prSet presAssocID="{CB72D03C-AD86-6C4D-B541-FA29FAE83662}" presName="connTx" presStyleLbl="parChTrans1D3" presStyleIdx="1" presStyleCnt="5"/>
      <dgm:spPr/>
    </dgm:pt>
    <dgm:pt modelId="{7CAC267A-44CA-0E42-A9B9-C4DFBBC936E5}" type="pres">
      <dgm:prSet presAssocID="{345B6DB0-B957-3841-B991-7AC16781DD50}" presName="Name30" presStyleCnt="0"/>
      <dgm:spPr/>
    </dgm:pt>
    <dgm:pt modelId="{71B7DC75-5149-F741-984E-A4CCF4221DE6}" type="pres">
      <dgm:prSet presAssocID="{345B6DB0-B957-3841-B991-7AC16781DD50}" presName="level2Shape" presStyleLbl="node3" presStyleIdx="1" presStyleCnt="5" custScaleX="792688" custScaleY="182687" custLinFactY="-3137" custLinFactNeighborX="36155" custLinFactNeighborY="-100000"/>
      <dgm:spPr/>
    </dgm:pt>
    <dgm:pt modelId="{A9B71916-9956-1D44-98B9-1216762EC356}" type="pres">
      <dgm:prSet presAssocID="{345B6DB0-B957-3841-B991-7AC16781DD50}" presName="hierChild3" presStyleCnt="0"/>
      <dgm:spPr/>
    </dgm:pt>
    <dgm:pt modelId="{EBA66A91-5CC7-B74C-9E6A-277D0A50E7A3}" type="pres">
      <dgm:prSet presAssocID="{F28C1B82-8274-5C4D-BD6E-88F9207C139A}" presName="Name25" presStyleLbl="parChTrans1D3" presStyleIdx="2" presStyleCnt="5"/>
      <dgm:spPr/>
    </dgm:pt>
    <dgm:pt modelId="{0430DB51-04C7-D540-94CA-A836F4E32CCB}" type="pres">
      <dgm:prSet presAssocID="{F28C1B82-8274-5C4D-BD6E-88F9207C139A}" presName="connTx" presStyleLbl="parChTrans1D3" presStyleIdx="2" presStyleCnt="5"/>
      <dgm:spPr/>
    </dgm:pt>
    <dgm:pt modelId="{8979D194-E4CF-3448-B865-F27D35B1E0E0}" type="pres">
      <dgm:prSet presAssocID="{C5C3958A-360A-F54C-97DC-A9D35ABB50B7}" presName="Name30" presStyleCnt="0"/>
      <dgm:spPr/>
    </dgm:pt>
    <dgm:pt modelId="{AE8CDD82-662F-E743-B3A2-ADB5878A6694}" type="pres">
      <dgm:prSet presAssocID="{C5C3958A-360A-F54C-97DC-A9D35ABB50B7}" presName="level2Shape" presStyleLbl="node3" presStyleIdx="2" presStyleCnt="5" custScaleX="792687" custScaleY="177291" custLinFactNeighborX="41983" custLinFactNeighborY="-68725"/>
      <dgm:spPr/>
    </dgm:pt>
    <dgm:pt modelId="{F7553B27-3B58-CA48-9140-5729B9289C6C}" type="pres">
      <dgm:prSet presAssocID="{C5C3958A-360A-F54C-97DC-A9D35ABB50B7}" presName="hierChild3" presStyleCnt="0"/>
      <dgm:spPr/>
    </dgm:pt>
    <dgm:pt modelId="{166D4E2C-0DD8-8B4F-A38B-67BE4393F75B}" type="pres">
      <dgm:prSet presAssocID="{19A06D09-0F61-6448-BCFC-C1CE6F38FA4E}" presName="Name25" presStyleLbl="parChTrans1D2" presStyleIdx="1" presStyleCnt="2"/>
      <dgm:spPr/>
    </dgm:pt>
    <dgm:pt modelId="{3F6C5EEB-E39F-3D4C-AA99-AD140D41FA5A}" type="pres">
      <dgm:prSet presAssocID="{19A06D09-0F61-6448-BCFC-C1CE6F38FA4E}" presName="connTx" presStyleLbl="parChTrans1D2" presStyleIdx="1" presStyleCnt="2"/>
      <dgm:spPr/>
    </dgm:pt>
    <dgm:pt modelId="{47ED8999-D526-8640-84B4-98D16D83FF41}" type="pres">
      <dgm:prSet presAssocID="{21E2E4DB-7FE9-504A-A614-264FDE45E633}" presName="Name30" presStyleCnt="0"/>
      <dgm:spPr/>
    </dgm:pt>
    <dgm:pt modelId="{2D183D7A-CBC3-C943-8FF2-97AA962781C1}" type="pres">
      <dgm:prSet presAssocID="{21E2E4DB-7FE9-504A-A614-264FDE45E633}" presName="level2Shape" presStyleLbl="node2" presStyleIdx="1" presStyleCnt="2" custScaleX="164298" custScaleY="553752" custLinFactNeighborX="-757" custLinFactNeighborY="-34814"/>
      <dgm:spPr/>
    </dgm:pt>
    <dgm:pt modelId="{278A7BA8-6727-4843-B252-864BBDB8A056}" type="pres">
      <dgm:prSet presAssocID="{21E2E4DB-7FE9-504A-A614-264FDE45E633}" presName="hierChild3" presStyleCnt="0"/>
      <dgm:spPr/>
    </dgm:pt>
    <dgm:pt modelId="{5AA71936-1960-9C44-B731-B3296FAA7113}" type="pres">
      <dgm:prSet presAssocID="{F5A7C431-DE57-AD43-97AF-4CC7B0B2CDC9}" presName="Name25" presStyleLbl="parChTrans1D3" presStyleIdx="3" presStyleCnt="5"/>
      <dgm:spPr/>
    </dgm:pt>
    <dgm:pt modelId="{C8F1F2BA-3DE5-D442-BC85-88130C2EB594}" type="pres">
      <dgm:prSet presAssocID="{F5A7C431-DE57-AD43-97AF-4CC7B0B2CDC9}" presName="connTx" presStyleLbl="parChTrans1D3" presStyleIdx="3" presStyleCnt="5"/>
      <dgm:spPr/>
    </dgm:pt>
    <dgm:pt modelId="{1FB67CD9-72C3-1844-89AA-35D7FE65EEE8}" type="pres">
      <dgm:prSet presAssocID="{F554CD81-F02C-0E45-82B5-ED20CAD7CFE5}" presName="Name30" presStyleCnt="0"/>
      <dgm:spPr/>
    </dgm:pt>
    <dgm:pt modelId="{AD46911F-EF5D-9C40-9C05-C229533A35B9}" type="pres">
      <dgm:prSet presAssocID="{F554CD81-F02C-0E45-82B5-ED20CAD7CFE5}" presName="level2Shape" presStyleLbl="node3" presStyleIdx="3" presStyleCnt="5" custScaleX="792688" custScaleY="153006" custLinFactNeighborX="38642" custLinFactNeighborY="-19977"/>
      <dgm:spPr/>
    </dgm:pt>
    <dgm:pt modelId="{7CDC036D-3816-7C4A-90B2-3A2D5C22FB3E}" type="pres">
      <dgm:prSet presAssocID="{F554CD81-F02C-0E45-82B5-ED20CAD7CFE5}" presName="hierChild3" presStyleCnt="0"/>
      <dgm:spPr/>
    </dgm:pt>
    <dgm:pt modelId="{C026F488-3274-5A4E-8BEE-6FCF4BCA0C4A}" type="pres">
      <dgm:prSet presAssocID="{55042683-46B6-E84A-B545-66287BF016E4}" presName="Name25" presStyleLbl="parChTrans1D3" presStyleIdx="4" presStyleCnt="5"/>
      <dgm:spPr/>
    </dgm:pt>
    <dgm:pt modelId="{BFF63AA6-D87D-BC43-9667-9F1AFEE90F6B}" type="pres">
      <dgm:prSet presAssocID="{55042683-46B6-E84A-B545-66287BF016E4}" presName="connTx" presStyleLbl="parChTrans1D3" presStyleIdx="4" presStyleCnt="5"/>
      <dgm:spPr/>
    </dgm:pt>
    <dgm:pt modelId="{D9C93347-E200-704D-8C19-2E687940028B}" type="pres">
      <dgm:prSet presAssocID="{290D6647-E6DD-7847-8E4A-2E6D7A168AB0}" presName="Name30" presStyleCnt="0"/>
      <dgm:spPr/>
    </dgm:pt>
    <dgm:pt modelId="{14BD1A6C-6FDC-074C-8E0B-BA2B877FFE48}" type="pres">
      <dgm:prSet presAssocID="{290D6647-E6DD-7847-8E4A-2E6D7A168AB0}" presName="level2Shape" presStyleLbl="node3" presStyleIdx="4" presStyleCnt="5" custScaleX="792688" custScaleY="190884" custLinFactNeighborX="40675" custLinFactNeighborY="27216"/>
      <dgm:spPr/>
    </dgm:pt>
    <dgm:pt modelId="{EA82D1CA-BB99-2F4F-A0EF-015A05EC5444}" type="pres">
      <dgm:prSet presAssocID="{290D6647-E6DD-7847-8E4A-2E6D7A168AB0}" presName="hierChild3" presStyleCnt="0"/>
      <dgm:spPr/>
    </dgm:pt>
    <dgm:pt modelId="{94A28E8B-8262-AE42-9442-5C85E4E3BB50}" type="pres">
      <dgm:prSet presAssocID="{B55C78A5-9208-804A-8CAA-154E56B0548F}" presName="bgShapesFlow" presStyleCnt="0"/>
      <dgm:spPr/>
    </dgm:pt>
    <dgm:pt modelId="{69591DFC-3C67-7246-8F7D-C3601FF32E9A}" type="pres">
      <dgm:prSet presAssocID="{4AD36B76-A983-5743-AD89-C559ABE1CD20}" presName="rectComp" presStyleCnt="0"/>
      <dgm:spPr/>
    </dgm:pt>
    <dgm:pt modelId="{9C2DA80E-A871-9949-9C9F-BC1C71BC2201}" type="pres">
      <dgm:prSet presAssocID="{4AD36B76-A983-5743-AD89-C559ABE1CD20}" presName="bgRect" presStyleLbl="bgShp" presStyleIdx="0" presStyleCnt="3"/>
      <dgm:spPr/>
    </dgm:pt>
    <dgm:pt modelId="{BA6A4C56-8F1A-2342-8EFC-AE0832587FC2}" type="pres">
      <dgm:prSet presAssocID="{4AD36B76-A983-5743-AD89-C559ABE1CD20}" presName="bgRectTx" presStyleLbl="bgShp" presStyleIdx="0" presStyleCnt="3">
        <dgm:presLayoutVars>
          <dgm:bulletEnabled val="1"/>
        </dgm:presLayoutVars>
      </dgm:prSet>
      <dgm:spPr/>
    </dgm:pt>
    <dgm:pt modelId="{0948C085-3AF4-3849-8C75-E4BE63C5EC9F}" type="pres">
      <dgm:prSet presAssocID="{4AD36B76-A983-5743-AD89-C559ABE1CD20}" presName="spComp" presStyleCnt="0"/>
      <dgm:spPr/>
    </dgm:pt>
    <dgm:pt modelId="{D000512F-11BC-F544-AEF2-68B6C1240B1F}" type="pres">
      <dgm:prSet presAssocID="{4AD36B76-A983-5743-AD89-C559ABE1CD20}" presName="hSp" presStyleCnt="0"/>
      <dgm:spPr/>
    </dgm:pt>
    <dgm:pt modelId="{B582A51F-9EB3-164C-9C27-DA024FD31A4B}" type="pres">
      <dgm:prSet presAssocID="{A05E1CC7-6517-DA4B-B1D6-F5B32F4ACC1D}" presName="rectComp" presStyleCnt="0"/>
      <dgm:spPr/>
    </dgm:pt>
    <dgm:pt modelId="{5F161A4F-8793-F848-85E2-37929BC920BD}" type="pres">
      <dgm:prSet presAssocID="{A05E1CC7-6517-DA4B-B1D6-F5B32F4ACC1D}" presName="bgRect" presStyleLbl="bgShp" presStyleIdx="1" presStyleCnt="3" custScaleX="159542"/>
      <dgm:spPr/>
    </dgm:pt>
    <dgm:pt modelId="{E33EA29C-431D-B44B-A76D-F4F6124E8B4A}" type="pres">
      <dgm:prSet presAssocID="{A05E1CC7-6517-DA4B-B1D6-F5B32F4ACC1D}" presName="bgRectTx" presStyleLbl="bgShp" presStyleIdx="1" presStyleCnt="3">
        <dgm:presLayoutVars>
          <dgm:bulletEnabled val="1"/>
        </dgm:presLayoutVars>
      </dgm:prSet>
      <dgm:spPr/>
    </dgm:pt>
    <dgm:pt modelId="{50DBD928-1C42-6E4E-B8DD-6716C82A37CF}" type="pres">
      <dgm:prSet presAssocID="{A05E1CC7-6517-DA4B-B1D6-F5B32F4ACC1D}" presName="spComp" presStyleCnt="0"/>
      <dgm:spPr/>
    </dgm:pt>
    <dgm:pt modelId="{F105B66B-3E5E-EB42-91CD-20388641F58B}" type="pres">
      <dgm:prSet presAssocID="{A05E1CC7-6517-DA4B-B1D6-F5B32F4ACC1D}" presName="hSp" presStyleCnt="0"/>
      <dgm:spPr/>
    </dgm:pt>
    <dgm:pt modelId="{3499649B-B8CD-9C47-9DC0-AB609801C5A8}" type="pres">
      <dgm:prSet presAssocID="{5F3CDEE4-FC9F-5B44-9441-0CF5D1BD5800}" presName="rectComp" presStyleCnt="0"/>
      <dgm:spPr/>
    </dgm:pt>
    <dgm:pt modelId="{5EE80836-DF85-6A4A-8372-520CEB99DF6C}" type="pres">
      <dgm:prSet presAssocID="{5F3CDEE4-FC9F-5B44-9441-0CF5D1BD5800}" presName="bgRect" presStyleLbl="bgShp" presStyleIdx="2" presStyleCnt="3" custScaleX="739260"/>
      <dgm:spPr/>
    </dgm:pt>
    <dgm:pt modelId="{84FD0466-560A-7942-BEDF-8A926328B4D9}" type="pres">
      <dgm:prSet presAssocID="{5F3CDEE4-FC9F-5B44-9441-0CF5D1BD5800}" presName="bgRectTx" presStyleLbl="bgShp" presStyleIdx="2" presStyleCnt="3">
        <dgm:presLayoutVars>
          <dgm:bulletEnabled val="1"/>
        </dgm:presLayoutVars>
      </dgm:prSet>
      <dgm:spPr/>
    </dgm:pt>
  </dgm:ptLst>
  <dgm:cxnLst>
    <dgm:cxn modelId="{BD92020E-CFB5-204D-BDCB-15ABE34F507D}" type="presOf" srcId="{4AD36B76-A983-5743-AD89-C559ABE1CD20}" destId="{9C2DA80E-A871-9949-9C9F-BC1C71BC2201}" srcOrd="0" destOrd="0" presId="urn:microsoft.com/office/officeart/2005/8/layout/hierarchy5"/>
    <dgm:cxn modelId="{FCB57311-7220-074C-9A1C-CEBA38FDB89C}" type="presOf" srcId="{0256F1CE-D293-C34C-8F2F-43874F8FBF11}" destId="{012191F5-86FE-8749-A7A3-D2388FCB59CE}" srcOrd="0" destOrd="0" presId="urn:microsoft.com/office/officeart/2005/8/layout/hierarchy5"/>
    <dgm:cxn modelId="{BAC2E414-3F03-D54F-A05D-C8D4A3647184}" srcId="{B55C78A5-9208-804A-8CAA-154E56B0548F}" destId="{3F452481-0F43-3947-8324-CB1B56D82721}" srcOrd="0" destOrd="0" parTransId="{9DC6E7AA-316F-E845-833A-BDA966D172CA}" sibTransId="{CE54A36E-8471-AF46-8BF8-A5A798E6D6B7}"/>
    <dgm:cxn modelId="{B650A21F-65DC-E043-BD9E-D21FD5D6180A}" srcId="{B55C78A5-9208-804A-8CAA-154E56B0548F}" destId="{5F3CDEE4-FC9F-5B44-9441-0CF5D1BD5800}" srcOrd="3" destOrd="0" parTransId="{EFB686F9-C992-9148-BFBD-AF9D7A494486}" sibTransId="{B3D0A38E-35F5-1A46-A09E-40933669C937}"/>
    <dgm:cxn modelId="{F5E2F024-551E-CE4B-924F-0818E5976D1D}" type="presOf" srcId="{A168044C-1999-9C48-8F55-29FE7FCFBDAF}" destId="{DD80C81C-C627-5B4C-86D5-252C666AD1E7}" srcOrd="1" destOrd="0" presId="urn:microsoft.com/office/officeart/2005/8/layout/hierarchy5"/>
    <dgm:cxn modelId="{2BFC9D28-0205-5144-93F9-D502C34E0F2F}" type="presOf" srcId="{F28C1B82-8274-5C4D-BD6E-88F9207C139A}" destId="{EBA66A91-5CC7-B74C-9E6A-277D0A50E7A3}" srcOrd="0" destOrd="0" presId="urn:microsoft.com/office/officeart/2005/8/layout/hierarchy5"/>
    <dgm:cxn modelId="{0D6BAA2A-FEBC-AD46-81DE-5FA94CD5A96D}" type="presOf" srcId="{A168044C-1999-9C48-8F55-29FE7FCFBDAF}" destId="{792AFB09-6E37-354C-BAD4-268952CE5E38}" srcOrd="0" destOrd="0" presId="urn:microsoft.com/office/officeart/2005/8/layout/hierarchy5"/>
    <dgm:cxn modelId="{BBA34036-C8B4-074A-8EB0-01FBE09E9859}" srcId="{3F452481-0F43-3947-8324-CB1B56D82721}" destId="{E52F84BF-781C-5C4D-A5E4-FBA0D6B92F46}" srcOrd="0" destOrd="0" parTransId="{A168044C-1999-9C48-8F55-29FE7FCFBDAF}" sibTransId="{1B072544-6532-7B40-813C-03E0D0165DD3}"/>
    <dgm:cxn modelId="{E0F3143B-D1F5-4A42-8F52-00598438103D}" type="presOf" srcId="{A05E1CC7-6517-DA4B-B1D6-F5B32F4ACC1D}" destId="{E33EA29C-431D-B44B-A76D-F4F6124E8B4A}" srcOrd="1" destOrd="0" presId="urn:microsoft.com/office/officeart/2005/8/layout/hierarchy5"/>
    <dgm:cxn modelId="{E5690E3E-BE93-AC40-B4C7-3408D54F87D6}" type="presOf" srcId="{CB72D03C-AD86-6C4D-B541-FA29FAE83662}" destId="{CB9B0A03-8F25-E84F-B92F-441B7A371D53}" srcOrd="1" destOrd="0" presId="urn:microsoft.com/office/officeart/2005/8/layout/hierarchy5"/>
    <dgm:cxn modelId="{EA487344-FE39-6149-946E-7ECC2C22E40B}" srcId="{E52F84BF-781C-5C4D-A5E4-FBA0D6B92F46}" destId="{345B6DB0-B957-3841-B991-7AC16781DD50}" srcOrd="1" destOrd="0" parTransId="{CB72D03C-AD86-6C4D-B541-FA29FAE83662}" sibTransId="{899E07B4-7499-2C4F-ABCC-1876CACFC0B4}"/>
    <dgm:cxn modelId="{0747B544-99CE-DE42-8B04-2FA7DF1B00FC}" srcId="{E52F84BF-781C-5C4D-A5E4-FBA0D6B92F46}" destId="{4A6CC4EE-C0C8-5F48-B567-F4EBF6BA98FF}" srcOrd="0" destOrd="0" parTransId="{0256F1CE-D293-C34C-8F2F-43874F8FBF11}" sibTransId="{13039C62-DE9F-8643-AA44-BD1FFE4FC566}"/>
    <dgm:cxn modelId="{3ACCF844-DE42-E147-80C7-1A8468A10BA7}" type="presOf" srcId="{F554CD81-F02C-0E45-82B5-ED20CAD7CFE5}" destId="{AD46911F-EF5D-9C40-9C05-C229533A35B9}" srcOrd="0" destOrd="0" presId="urn:microsoft.com/office/officeart/2005/8/layout/hierarchy5"/>
    <dgm:cxn modelId="{A97FF948-A45F-A44F-9DE6-4E214DA78FBC}" type="presOf" srcId="{19A06D09-0F61-6448-BCFC-C1CE6F38FA4E}" destId="{166D4E2C-0DD8-8B4F-A38B-67BE4393F75B}" srcOrd="0" destOrd="0" presId="urn:microsoft.com/office/officeart/2005/8/layout/hierarchy5"/>
    <dgm:cxn modelId="{FEBACE4A-73F6-6446-9036-32A3CFF1F94A}" type="presOf" srcId="{3F452481-0F43-3947-8324-CB1B56D82721}" destId="{15954537-2F58-FA43-A943-05F2951D93B6}" srcOrd="0" destOrd="0" presId="urn:microsoft.com/office/officeart/2005/8/layout/hierarchy5"/>
    <dgm:cxn modelId="{037B304B-11F8-B148-B387-2FABD31B313B}" srcId="{3F452481-0F43-3947-8324-CB1B56D82721}" destId="{21E2E4DB-7FE9-504A-A614-264FDE45E633}" srcOrd="1" destOrd="0" parTransId="{19A06D09-0F61-6448-BCFC-C1CE6F38FA4E}" sibTransId="{AF81ACD4-AA20-B142-84D7-6020954E0B0A}"/>
    <dgm:cxn modelId="{7DB5F158-FD5B-CC42-A65F-EB863A23747D}" type="presOf" srcId="{19A06D09-0F61-6448-BCFC-C1CE6F38FA4E}" destId="{3F6C5EEB-E39F-3D4C-AA99-AD140D41FA5A}" srcOrd="1" destOrd="0" presId="urn:microsoft.com/office/officeart/2005/8/layout/hierarchy5"/>
    <dgm:cxn modelId="{769ADB66-E09C-DF4F-833E-ECEE3E29ED4A}" type="presOf" srcId="{290D6647-E6DD-7847-8E4A-2E6D7A168AB0}" destId="{14BD1A6C-6FDC-074C-8E0B-BA2B877FFE48}" srcOrd="0" destOrd="0" presId="urn:microsoft.com/office/officeart/2005/8/layout/hierarchy5"/>
    <dgm:cxn modelId="{F4D53B6C-8B32-8E40-BCEE-92FC71CA04DD}" type="presOf" srcId="{B55C78A5-9208-804A-8CAA-154E56B0548F}" destId="{C5A8EBAB-ABD1-6149-80F9-6A40C3190A4E}" srcOrd="0" destOrd="0" presId="urn:microsoft.com/office/officeart/2005/8/layout/hierarchy5"/>
    <dgm:cxn modelId="{3207396D-16D5-044B-84BC-6DBAC5DEF9C5}" type="presOf" srcId="{55042683-46B6-E84A-B545-66287BF016E4}" destId="{C026F488-3274-5A4E-8BEE-6FCF4BCA0C4A}" srcOrd="0" destOrd="0" presId="urn:microsoft.com/office/officeart/2005/8/layout/hierarchy5"/>
    <dgm:cxn modelId="{E7817A6E-F47D-3E46-8AD6-1FDF1A5D701A}" srcId="{E52F84BF-781C-5C4D-A5E4-FBA0D6B92F46}" destId="{C5C3958A-360A-F54C-97DC-A9D35ABB50B7}" srcOrd="2" destOrd="0" parTransId="{F28C1B82-8274-5C4D-BD6E-88F9207C139A}" sibTransId="{D26B06A1-32FB-3B48-AA8F-4A205DE72448}"/>
    <dgm:cxn modelId="{E45FA671-5D48-A143-8261-DC89FD73F050}" type="presOf" srcId="{C5C3958A-360A-F54C-97DC-A9D35ABB50B7}" destId="{AE8CDD82-662F-E743-B3A2-ADB5878A6694}" srcOrd="0" destOrd="0" presId="urn:microsoft.com/office/officeart/2005/8/layout/hierarchy5"/>
    <dgm:cxn modelId="{05389977-0F61-6B44-8DFC-3BB21E415563}" type="presOf" srcId="{F28C1B82-8274-5C4D-BD6E-88F9207C139A}" destId="{0430DB51-04C7-D540-94CA-A836F4E32CCB}" srcOrd="1" destOrd="0" presId="urn:microsoft.com/office/officeart/2005/8/layout/hierarchy5"/>
    <dgm:cxn modelId="{15BFDE79-7E1D-8647-9D0B-001762A3FE3F}" type="presOf" srcId="{345B6DB0-B957-3841-B991-7AC16781DD50}" destId="{71B7DC75-5149-F741-984E-A4CCF4221DE6}" srcOrd="0" destOrd="0" presId="urn:microsoft.com/office/officeart/2005/8/layout/hierarchy5"/>
    <dgm:cxn modelId="{D569318B-9C2D-8549-B99C-36FAAD603402}" type="presOf" srcId="{F5A7C431-DE57-AD43-97AF-4CC7B0B2CDC9}" destId="{5AA71936-1960-9C44-B731-B3296FAA7113}" srcOrd="0" destOrd="0" presId="urn:microsoft.com/office/officeart/2005/8/layout/hierarchy5"/>
    <dgm:cxn modelId="{95C3B292-50BF-294F-BCC3-467CF1539942}" srcId="{B55C78A5-9208-804A-8CAA-154E56B0548F}" destId="{4AD36B76-A983-5743-AD89-C559ABE1CD20}" srcOrd="1" destOrd="0" parTransId="{381638D1-016C-6449-A75E-91FF6C937A0B}" sibTransId="{3DAFE71A-A933-C146-A98E-3AC2D543EA8D}"/>
    <dgm:cxn modelId="{1FD1C594-8538-B647-935B-7FFAE176AE21}" type="presOf" srcId="{4AD36B76-A983-5743-AD89-C559ABE1CD20}" destId="{BA6A4C56-8F1A-2342-8EFC-AE0832587FC2}" srcOrd="1" destOrd="0" presId="urn:microsoft.com/office/officeart/2005/8/layout/hierarchy5"/>
    <dgm:cxn modelId="{E4F0C995-DD82-AB41-8A86-B3320A1FAFBF}" type="presOf" srcId="{E52F84BF-781C-5C4D-A5E4-FBA0D6B92F46}" destId="{F96EC79F-FC06-4D48-A997-84D7B7FD3417}" srcOrd="0" destOrd="0" presId="urn:microsoft.com/office/officeart/2005/8/layout/hierarchy5"/>
    <dgm:cxn modelId="{9CBCD49D-210A-BF49-B86A-886E56F7C8FA}" type="presOf" srcId="{21E2E4DB-7FE9-504A-A614-264FDE45E633}" destId="{2D183D7A-CBC3-C943-8FF2-97AA962781C1}" srcOrd="0" destOrd="0" presId="urn:microsoft.com/office/officeart/2005/8/layout/hierarchy5"/>
    <dgm:cxn modelId="{FC77C5A9-B02E-CA41-AE03-73985F2F3FC2}" type="presOf" srcId="{5F3CDEE4-FC9F-5B44-9441-0CF5D1BD5800}" destId="{84FD0466-560A-7942-BEDF-8A926328B4D9}" srcOrd="1" destOrd="0" presId="urn:microsoft.com/office/officeart/2005/8/layout/hierarchy5"/>
    <dgm:cxn modelId="{BD6684AC-32A3-3745-AF98-2EF4C3B63475}" srcId="{21E2E4DB-7FE9-504A-A614-264FDE45E633}" destId="{F554CD81-F02C-0E45-82B5-ED20CAD7CFE5}" srcOrd="0" destOrd="0" parTransId="{F5A7C431-DE57-AD43-97AF-4CC7B0B2CDC9}" sibTransId="{1D6E6FB8-4BD8-6148-9731-7DEEEE4F49C3}"/>
    <dgm:cxn modelId="{4CF15CBA-C2E2-2B4C-869E-A20A066FBECB}" type="presOf" srcId="{4A6CC4EE-C0C8-5F48-B567-F4EBF6BA98FF}" destId="{3F918906-A151-BF4C-A504-2A4190A945A1}" srcOrd="0" destOrd="0" presId="urn:microsoft.com/office/officeart/2005/8/layout/hierarchy5"/>
    <dgm:cxn modelId="{96415CC3-C267-4C4A-852C-FFEEF933662C}" type="presOf" srcId="{0256F1CE-D293-C34C-8F2F-43874F8FBF11}" destId="{FD206AE4-225A-CB4F-9A5D-68136737D4D2}" srcOrd="1" destOrd="0" presId="urn:microsoft.com/office/officeart/2005/8/layout/hierarchy5"/>
    <dgm:cxn modelId="{0AE4FCC3-39BA-B04F-B6DC-D8A54796903F}" type="presOf" srcId="{CB72D03C-AD86-6C4D-B541-FA29FAE83662}" destId="{1AA1C666-2AD0-2D4D-B411-4D7EF5182F49}" srcOrd="0" destOrd="0" presId="urn:microsoft.com/office/officeart/2005/8/layout/hierarchy5"/>
    <dgm:cxn modelId="{DE2070CB-0BC0-6B45-B819-C5DB600E1ACC}" type="presOf" srcId="{A05E1CC7-6517-DA4B-B1D6-F5B32F4ACC1D}" destId="{5F161A4F-8793-F848-85E2-37929BC920BD}" srcOrd="0" destOrd="0" presId="urn:microsoft.com/office/officeart/2005/8/layout/hierarchy5"/>
    <dgm:cxn modelId="{576E89D2-8EE5-654E-A229-495BBDD4CE07}" srcId="{21E2E4DB-7FE9-504A-A614-264FDE45E633}" destId="{290D6647-E6DD-7847-8E4A-2E6D7A168AB0}" srcOrd="1" destOrd="0" parTransId="{55042683-46B6-E84A-B545-66287BF016E4}" sibTransId="{33CD5D69-599B-4745-AF46-A4902A14A584}"/>
    <dgm:cxn modelId="{1461C8DA-D37C-8B45-B5F9-0BEEFC3D7233}" type="presOf" srcId="{55042683-46B6-E84A-B545-66287BF016E4}" destId="{BFF63AA6-D87D-BC43-9667-9F1AFEE90F6B}" srcOrd="1" destOrd="0" presId="urn:microsoft.com/office/officeart/2005/8/layout/hierarchy5"/>
    <dgm:cxn modelId="{00E9B6E7-D521-2443-916E-D785593E0F47}" type="presOf" srcId="{F5A7C431-DE57-AD43-97AF-4CC7B0B2CDC9}" destId="{C8F1F2BA-3DE5-D442-BC85-88130C2EB594}" srcOrd="1" destOrd="0" presId="urn:microsoft.com/office/officeart/2005/8/layout/hierarchy5"/>
    <dgm:cxn modelId="{16B1ECEC-E30C-7441-8403-80A2FDCE6D5F}" type="presOf" srcId="{5F3CDEE4-FC9F-5B44-9441-0CF5D1BD5800}" destId="{5EE80836-DF85-6A4A-8372-520CEB99DF6C}" srcOrd="0" destOrd="0" presId="urn:microsoft.com/office/officeart/2005/8/layout/hierarchy5"/>
    <dgm:cxn modelId="{698D79EF-FB65-3B4B-8647-39FE7390296A}" srcId="{B55C78A5-9208-804A-8CAA-154E56B0548F}" destId="{A05E1CC7-6517-DA4B-B1D6-F5B32F4ACC1D}" srcOrd="2" destOrd="0" parTransId="{FD992A82-8F56-4A4D-9E2E-BA20402E9FCA}" sibTransId="{A76C919A-D5CF-174E-B917-396C3E7143BE}"/>
    <dgm:cxn modelId="{C65FF5D7-5BA1-E849-AFAF-D7A5BEFB5B7F}" type="presParOf" srcId="{C5A8EBAB-ABD1-6149-80F9-6A40C3190A4E}" destId="{BF860E4C-69EB-354C-8D43-4F6D49A369DF}" srcOrd="0" destOrd="0" presId="urn:microsoft.com/office/officeart/2005/8/layout/hierarchy5"/>
    <dgm:cxn modelId="{5DF01710-1673-EE43-AD36-60154B6DD7BF}" type="presParOf" srcId="{BF860E4C-69EB-354C-8D43-4F6D49A369DF}" destId="{9712B954-A7FF-EB48-9981-4BD373744D1F}" srcOrd="0" destOrd="0" presId="urn:microsoft.com/office/officeart/2005/8/layout/hierarchy5"/>
    <dgm:cxn modelId="{2C94CA87-566B-8F49-9FD2-9B4B3276CC39}" type="presParOf" srcId="{BF860E4C-69EB-354C-8D43-4F6D49A369DF}" destId="{7FF10983-98FF-2540-8AF0-CEBC9494CFFF}" srcOrd="1" destOrd="0" presId="urn:microsoft.com/office/officeart/2005/8/layout/hierarchy5"/>
    <dgm:cxn modelId="{8FC72B4A-B450-524F-9C4F-829B7E05013E}" type="presParOf" srcId="{7FF10983-98FF-2540-8AF0-CEBC9494CFFF}" destId="{86384939-CCE1-6046-8AF2-EF1CC185BFBC}" srcOrd="0" destOrd="0" presId="urn:microsoft.com/office/officeart/2005/8/layout/hierarchy5"/>
    <dgm:cxn modelId="{C24D000C-E33F-1545-9783-802E2740F279}" type="presParOf" srcId="{86384939-CCE1-6046-8AF2-EF1CC185BFBC}" destId="{15954537-2F58-FA43-A943-05F2951D93B6}" srcOrd="0" destOrd="0" presId="urn:microsoft.com/office/officeart/2005/8/layout/hierarchy5"/>
    <dgm:cxn modelId="{B28951D4-542C-A64C-A569-D4F1FE59AD1E}" type="presParOf" srcId="{86384939-CCE1-6046-8AF2-EF1CC185BFBC}" destId="{5CBB4538-679C-2649-8BD3-7499BFC4ACB3}" srcOrd="1" destOrd="0" presId="urn:microsoft.com/office/officeart/2005/8/layout/hierarchy5"/>
    <dgm:cxn modelId="{D4FFE920-2DED-034A-83EC-4909DC9A72C2}" type="presParOf" srcId="{5CBB4538-679C-2649-8BD3-7499BFC4ACB3}" destId="{792AFB09-6E37-354C-BAD4-268952CE5E38}" srcOrd="0" destOrd="0" presId="urn:microsoft.com/office/officeart/2005/8/layout/hierarchy5"/>
    <dgm:cxn modelId="{1A2A52FB-D6F9-DC43-8695-D5DF6B7D9058}" type="presParOf" srcId="{792AFB09-6E37-354C-BAD4-268952CE5E38}" destId="{DD80C81C-C627-5B4C-86D5-252C666AD1E7}" srcOrd="0" destOrd="0" presId="urn:microsoft.com/office/officeart/2005/8/layout/hierarchy5"/>
    <dgm:cxn modelId="{3384F147-F0DD-6546-A84D-CFBFCE61C180}" type="presParOf" srcId="{5CBB4538-679C-2649-8BD3-7499BFC4ACB3}" destId="{A2FAE02E-D340-6B4A-8D4A-F4AE4601CDC2}" srcOrd="1" destOrd="0" presId="urn:microsoft.com/office/officeart/2005/8/layout/hierarchy5"/>
    <dgm:cxn modelId="{23855102-AB3B-C347-A5C7-E89AAA144105}" type="presParOf" srcId="{A2FAE02E-D340-6B4A-8D4A-F4AE4601CDC2}" destId="{F96EC79F-FC06-4D48-A997-84D7B7FD3417}" srcOrd="0" destOrd="0" presId="urn:microsoft.com/office/officeart/2005/8/layout/hierarchy5"/>
    <dgm:cxn modelId="{3DE2F25B-C5DA-4D4B-A142-BAC3F6F3C306}" type="presParOf" srcId="{A2FAE02E-D340-6B4A-8D4A-F4AE4601CDC2}" destId="{BF729259-1869-EB47-8E9E-3E9AFC36E640}" srcOrd="1" destOrd="0" presId="urn:microsoft.com/office/officeart/2005/8/layout/hierarchy5"/>
    <dgm:cxn modelId="{A6F25AE9-045F-044A-A74A-20B966A94042}" type="presParOf" srcId="{BF729259-1869-EB47-8E9E-3E9AFC36E640}" destId="{012191F5-86FE-8749-A7A3-D2388FCB59CE}" srcOrd="0" destOrd="0" presId="urn:microsoft.com/office/officeart/2005/8/layout/hierarchy5"/>
    <dgm:cxn modelId="{A2CFB869-CEB4-1C42-91DA-9F95C349080B}" type="presParOf" srcId="{012191F5-86FE-8749-A7A3-D2388FCB59CE}" destId="{FD206AE4-225A-CB4F-9A5D-68136737D4D2}" srcOrd="0" destOrd="0" presId="urn:microsoft.com/office/officeart/2005/8/layout/hierarchy5"/>
    <dgm:cxn modelId="{6D63BFF3-B22B-1243-BE08-F530C5E7CEF5}" type="presParOf" srcId="{BF729259-1869-EB47-8E9E-3E9AFC36E640}" destId="{CAF2D7E9-6698-AC48-8C27-C214BB0B7023}" srcOrd="1" destOrd="0" presId="urn:microsoft.com/office/officeart/2005/8/layout/hierarchy5"/>
    <dgm:cxn modelId="{048E509B-D101-CE4D-907C-682E312C7ACC}" type="presParOf" srcId="{CAF2D7E9-6698-AC48-8C27-C214BB0B7023}" destId="{3F918906-A151-BF4C-A504-2A4190A945A1}" srcOrd="0" destOrd="0" presId="urn:microsoft.com/office/officeart/2005/8/layout/hierarchy5"/>
    <dgm:cxn modelId="{DE49FF74-2259-9546-91C5-E2C00FB741C9}" type="presParOf" srcId="{CAF2D7E9-6698-AC48-8C27-C214BB0B7023}" destId="{4E6BC683-DB54-2949-872D-F1F07C29B205}" srcOrd="1" destOrd="0" presId="urn:microsoft.com/office/officeart/2005/8/layout/hierarchy5"/>
    <dgm:cxn modelId="{4D8CE200-12B0-FD41-872B-2EC9E415C185}" type="presParOf" srcId="{BF729259-1869-EB47-8E9E-3E9AFC36E640}" destId="{1AA1C666-2AD0-2D4D-B411-4D7EF5182F49}" srcOrd="2" destOrd="0" presId="urn:microsoft.com/office/officeart/2005/8/layout/hierarchy5"/>
    <dgm:cxn modelId="{F8FB5CAE-CD29-614C-A43B-4AF01F86DB2B}" type="presParOf" srcId="{1AA1C666-2AD0-2D4D-B411-4D7EF5182F49}" destId="{CB9B0A03-8F25-E84F-B92F-441B7A371D53}" srcOrd="0" destOrd="0" presId="urn:microsoft.com/office/officeart/2005/8/layout/hierarchy5"/>
    <dgm:cxn modelId="{F7BCE1B5-447D-634E-87A5-B8B3AF59FE4D}" type="presParOf" srcId="{BF729259-1869-EB47-8E9E-3E9AFC36E640}" destId="{7CAC267A-44CA-0E42-A9B9-C4DFBBC936E5}" srcOrd="3" destOrd="0" presId="urn:microsoft.com/office/officeart/2005/8/layout/hierarchy5"/>
    <dgm:cxn modelId="{3EC27265-7FB6-A94D-9DD6-A22F1FEBA0E8}" type="presParOf" srcId="{7CAC267A-44CA-0E42-A9B9-C4DFBBC936E5}" destId="{71B7DC75-5149-F741-984E-A4CCF4221DE6}" srcOrd="0" destOrd="0" presId="urn:microsoft.com/office/officeart/2005/8/layout/hierarchy5"/>
    <dgm:cxn modelId="{A81CBA78-CD3E-0E4E-9DEA-624FD07F2788}" type="presParOf" srcId="{7CAC267A-44CA-0E42-A9B9-C4DFBBC936E5}" destId="{A9B71916-9956-1D44-98B9-1216762EC356}" srcOrd="1" destOrd="0" presId="urn:microsoft.com/office/officeart/2005/8/layout/hierarchy5"/>
    <dgm:cxn modelId="{DF5C8BEB-27DB-654C-B23F-00E5DE0A1A84}" type="presParOf" srcId="{BF729259-1869-EB47-8E9E-3E9AFC36E640}" destId="{EBA66A91-5CC7-B74C-9E6A-277D0A50E7A3}" srcOrd="4" destOrd="0" presId="urn:microsoft.com/office/officeart/2005/8/layout/hierarchy5"/>
    <dgm:cxn modelId="{E12515C7-3A92-0342-BF76-46D9758C78CD}" type="presParOf" srcId="{EBA66A91-5CC7-B74C-9E6A-277D0A50E7A3}" destId="{0430DB51-04C7-D540-94CA-A836F4E32CCB}" srcOrd="0" destOrd="0" presId="urn:microsoft.com/office/officeart/2005/8/layout/hierarchy5"/>
    <dgm:cxn modelId="{4CE2B63F-2597-FB4B-861A-C473C249115D}" type="presParOf" srcId="{BF729259-1869-EB47-8E9E-3E9AFC36E640}" destId="{8979D194-E4CF-3448-B865-F27D35B1E0E0}" srcOrd="5" destOrd="0" presId="urn:microsoft.com/office/officeart/2005/8/layout/hierarchy5"/>
    <dgm:cxn modelId="{C056F578-F08A-2645-9823-26BFE34012E2}" type="presParOf" srcId="{8979D194-E4CF-3448-B865-F27D35B1E0E0}" destId="{AE8CDD82-662F-E743-B3A2-ADB5878A6694}" srcOrd="0" destOrd="0" presId="urn:microsoft.com/office/officeart/2005/8/layout/hierarchy5"/>
    <dgm:cxn modelId="{D4FD60AC-A73C-6944-A37C-5423A88B9904}" type="presParOf" srcId="{8979D194-E4CF-3448-B865-F27D35B1E0E0}" destId="{F7553B27-3B58-CA48-9140-5729B9289C6C}" srcOrd="1" destOrd="0" presId="urn:microsoft.com/office/officeart/2005/8/layout/hierarchy5"/>
    <dgm:cxn modelId="{1398DE6B-E548-5B46-835C-2220466E643A}" type="presParOf" srcId="{5CBB4538-679C-2649-8BD3-7499BFC4ACB3}" destId="{166D4E2C-0DD8-8B4F-A38B-67BE4393F75B}" srcOrd="2" destOrd="0" presId="urn:microsoft.com/office/officeart/2005/8/layout/hierarchy5"/>
    <dgm:cxn modelId="{1A0C4D29-29FC-C54A-92BA-8E4FDC6DE8F4}" type="presParOf" srcId="{166D4E2C-0DD8-8B4F-A38B-67BE4393F75B}" destId="{3F6C5EEB-E39F-3D4C-AA99-AD140D41FA5A}" srcOrd="0" destOrd="0" presId="urn:microsoft.com/office/officeart/2005/8/layout/hierarchy5"/>
    <dgm:cxn modelId="{E978B02E-483D-134F-AF14-5A967FF86213}" type="presParOf" srcId="{5CBB4538-679C-2649-8BD3-7499BFC4ACB3}" destId="{47ED8999-D526-8640-84B4-98D16D83FF41}" srcOrd="3" destOrd="0" presId="urn:microsoft.com/office/officeart/2005/8/layout/hierarchy5"/>
    <dgm:cxn modelId="{7AE4EDA5-EEFE-ED47-9AFC-969F13F0F971}" type="presParOf" srcId="{47ED8999-D526-8640-84B4-98D16D83FF41}" destId="{2D183D7A-CBC3-C943-8FF2-97AA962781C1}" srcOrd="0" destOrd="0" presId="urn:microsoft.com/office/officeart/2005/8/layout/hierarchy5"/>
    <dgm:cxn modelId="{8FD620AB-BA73-3445-ADE3-E2DCDE54FA91}" type="presParOf" srcId="{47ED8999-D526-8640-84B4-98D16D83FF41}" destId="{278A7BA8-6727-4843-B252-864BBDB8A056}" srcOrd="1" destOrd="0" presId="urn:microsoft.com/office/officeart/2005/8/layout/hierarchy5"/>
    <dgm:cxn modelId="{E2303ACF-66A5-B241-B3F3-2B96E8AEDB9D}" type="presParOf" srcId="{278A7BA8-6727-4843-B252-864BBDB8A056}" destId="{5AA71936-1960-9C44-B731-B3296FAA7113}" srcOrd="0" destOrd="0" presId="urn:microsoft.com/office/officeart/2005/8/layout/hierarchy5"/>
    <dgm:cxn modelId="{64CBFF9E-4670-1242-A772-3A01E508EFF6}" type="presParOf" srcId="{5AA71936-1960-9C44-B731-B3296FAA7113}" destId="{C8F1F2BA-3DE5-D442-BC85-88130C2EB594}" srcOrd="0" destOrd="0" presId="urn:microsoft.com/office/officeart/2005/8/layout/hierarchy5"/>
    <dgm:cxn modelId="{257AFB1F-2E40-684F-B6E8-B9E9D1D1563A}" type="presParOf" srcId="{278A7BA8-6727-4843-B252-864BBDB8A056}" destId="{1FB67CD9-72C3-1844-89AA-35D7FE65EEE8}" srcOrd="1" destOrd="0" presId="urn:microsoft.com/office/officeart/2005/8/layout/hierarchy5"/>
    <dgm:cxn modelId="{D75801A9-46F0-FE43-B7FB-6816C39F0994}" type="presParOf" srcId="{1FB67CD9-72C3-1844-89AA-35D7FE65EEE8}" destId="{AD46911F-EF5D-9C40-9C05-C229533A35B9}" srcOrd="0" destOrd="0" presId="urn:microsoft.com/office/officeart/2005/8/layout/hierarchy5"/>
    <dgm:cxn modelId="{98E95DD5-763C-5643-98E2-C25AE93B07A2}" type="presParOf" srcId="{1FB67CD9-72C3-1844-89AA-35D7FE65EEE8}" destId="{7CDC036D-3816-7C4A-90B2-3A2D5C22FB3E}" srcOrd="1" destOrd="0" presId="urn:microsoft.com/office/officeart/2005/8/layout/hierarchy5"/>
    <dgm:cxn modelId="{21D4FE4F-4EAB-D241-B801-5408C6C45A7D}" type="presParOf" srcId="{278A7BA8-6727-4843-B252-864BBDB8A056}" destId="{C026F488-3274-5A4E-8BEE-6FCF4BCA0C4A}" srcOrd="2" destOrd="0" presId="urn:microsoft.com/office/officeart/2005/8/layout/hierarchy5"/>
    <dgm:cxn modelId="{EF25B45C-A200-7241-81EC-9B077D9910D2}" type="presParOf" srcId="{C026F488-3274-5A4E-8BEE-6FCF4BCA0C4A}" destId="{BFF63AA6-D87D-BC43-9667-9F1AFEE90F6B}" srcOrd="0" destOrd="0" presId="urn:microsoft.com/office/officeart/2005/8/layout/hierarchy5"/>
    <dgm:cxn modelId="{2736F296-49E9-4745-B94A-E3D86F81D190}" type="presParOf" srcId="{278A7BA8-6727-4843-B252-864BBDB8A056}" destId="{D9C93347-E200-704D-8C19-2E687940028B}" srcOrd="3" destOrd="0" presId="urn:microsoft.com/office/officeart/2005/8/layout/hierarchy5"/>
    <dgm:cxn modelId="{47CBEEF4-6BFB-EB49-B742-8209D025E300}" type="presParOf" srcId="{D9C93347-E200-704D-8C19-2E687940028B}" destId="{14BD1A6C-6FDC-074C-8E0B-BA2B877FFE48}" srcOrd="0" destOrd="0" presId="urn:microsoft.com/office/officeart/2005/8/layout/hierarchy5"/>
    <dgm:cxn modelId="{CCB5D983-0450-EF4C-BA6F-4BD476F5A2BD}" type="presParOf" srcId="{D9C93347-E200-704D-8C19-2E687940028B}" destId="{EA82D1CA-BB99-2F4F-A0EF-015A05EC5444}" srcOrd="1" destOrd="0" presId="urn:microsoft.com/office/officeart/2005/8/layout/hierarchy5"/>
    <dgm:cxn modelId="{0ECEFD1D-1D28-CF4C-9743-F9111DDF4B25}" type="presParOf" srcId="{C5A8EBAB-ABD1-6149-80F9-6A40C3190A4E}" destId="{94A28E8B-8262-AE42-9442-5C85E4E3BB50}" srcOrd="1" destOrd="0" presId="urn:microsoft.com/office/officeart/2005/8/layout/hierarchy5"/>
    <dgm:cxn modelId="{AAD2E7F8-4062-484D-B108-F6798D08E48A}" type="presParOf" srcId="{94A28E8B-8262-AE42-9442-5C85E4E3BB50}" destId="{69591DFC-3C67-7246-8F7D-C3601FF32E9A}" srcOrd="0" destOrd="0" presId="urn:microsoft.com/office/officeart/2005/8/layout/hierarchy5"/>
    <dgm:cxn modelId="{B6B1EF6F-7966-2548-9D59-4A15016E5BF9}" type="presParOf" srcId="{69591DFC-3C67-7246-8F7D-C3601FF32E9A}" destId="{9C2DA80E-A871-9949-9C9F-BC1C71BC2201}" srcOrd="0" destOrd="0" presId="urn:microsoft.com/office/officeart/2005/8/layout/hierarchy5"/>
    <dgm:cxn modelId="{0301494D-3263-0342-BC3F-DD47064AAF41}" type="presParOf" srcId="{69591DFC-3C67-7246-8F7D-C3601FF32E9A}" destId="{BA6A4C56-8F1A-2342-8EFC-AE0832587FC2}" srcOrd="1" destOrd="0" presId="urn:microsoft.com/office/officeart/2005/8/layout/hierarchy5"/>
    <dgm:cxn modelId="{22ADF4F8-F797-244E-8F4D-AC409852A006}" type="presParOf" srcId="{94A28E8B-8262-AE42-9442-5C85E4E3BB50}" destId="{0948C085-3AF4-3849-8C75-E4BE63C5EC9F}" srcOrd="1" destOrd="0" presId="urn:microsoft.com/office/officeart/2005/8/layout/hierarchy5"/>
    <dgm:cxn modelId="{14F66146-2086-1749-BC44-476E0788BD7D}" type="presParOf" srcId="{0948C085-3AF4-3849-8C75-E4BE63C5EC9F}" destId="{D000512F-11BC-F544-AEF2-68B6C1240B1F}" srcOrd="0" destOrd="0" presId="urn:microsoft.com/office/officeart/2005/8/layout/hierarchy5"/>
    <dgm:cxn modelId="{7897E7D0-45BB-974B-8307-2E94B8A51D16}" type="presParOf" srcId="{94A28E8B-8262-AE42-9442-5C85E4E3BB50}" destId="{B582A51F-9EB3-164C-9C27-DA024FD31A4B}" srcOrd="2" destOrd="0" presId="urn:microsoft.com/office/officeart/2005/8/layout/hierarchy5"/>
    <dgm:cxn modelId="{65D19375-8805-1546-8648-73663D1FBBEB}" type="presParOf" srcId="{B582A51F-9EB3-164C-9C27-DA024FD31A4B}" destId="{5F161A4F-8793-F848-85E2-37929BC920BD}" srcOrd="0" destOrd="0" presId="urn:microsoft.com/office/officeart/2005/8/layout/hierarchy5"/>
    <dgm:cxn modelId="{D2DB01CD-A2E5-5644-90C0-19253FD2C783}" type="presParOf" srcId="{B582A51F-9EB3-164C-9C27-DA024FD31A4B}" destId="{E33EA29C-431D-B44B-A76D-F4F6124E8B4A}" srcOrd="1" destOrd="0" presId="urn:microsoft.com/office/officeart/2005/8/layout/hierarchy5"/>
    <dgm:cxn modelId="{BE30292D-1550-2E41-AC69-43CE28CEDDE5}" type="presParOf" srcId="{94A28E8B-8262-AE42-9442-5C85E4E3BB50}" destId="{50DBD928-1C42-6E4E-B8DD-6716C82A37CF}" srcOrd="3" destOrd="0" presId="urn:microsoft.com/office/officeart/2005/8/layout/hierarchy5"/>
    <dgm:cxn modelId="{4638AFC6-BA63-6043-B09F-00117AC6BF17}" type="presParOf" srcId="{50DBD928-1C42-6E4E-B8DD-6716C82A37CF}" destId="{F105B66B-3E5E-EB42-91CD-20388641F58B}" srcOrd="0" destOrd="0" presId="urn:microsoft.com/office/officeart/2005/8/layout/hierarchy5"/>
    <dgm:cxn modelId="{96C85A01-F29B-9A41-9184-AD617C9FFC79}" type="presParOf" srcId="{94A28E8B-8262-AE42-9442-5C85E4E3BB50}" destId="{3499649B-B8CD-9C47-9DC0-AB609801C5A8}" srcOrd="4" destOrd="0" presId="urn:microsoft.com/office/officeart/2005/8/layout/hierarchy5"/>
    <dgm:cxn modelId="{96499D8F-1E72-4646-8D3E-01855E617752}" type="presParOf" srcId="{3499649B-B8CD-9C47-9DC0-AB609801C5A8}" destId="{5EE80836-DF85-6A4A-8372-520CEB99DF6C}" srcOrd="0" destOrd="0" presId="urn:microsoft.com/office/officeart/2005/8/layout/hierarchy5"/>
    <dgm:cxn modelId="{E3BA0515-7D2E-EF42-BA9C-5C4C344F799B}" type="presParOf" srcId="{3499649B-B8CD-9C47-9DC0-AB609801C5A8}" destId="{84FD0466-560A-7942-BEDF-8A926328B4D9}" srcOrd="1" destOrd="0" presId="urn:microsoft.com/office/officeart/2005/8/layout/hierarchy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E80836-DF85-6A4A-8372-520CEB99DF6C}">
      <dsp:nvSpPr>
        <dsp:cNvPr id="0" name=""/>
        <dsp:cNvSpPr/>
      </dsp:nvSpPr>
      <dsp:spPr>
        <a:xfrm>
          <a:off x="2965713" y="0"/>
          <a:ext cx="3688235" cy="3365500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应对策略</a:t>
          </a:r>
        </a:p>
      </dsp:txBody>
      <dsp:txXfrm>
        <a:off x="2965713" y="0"/>
        <a:ext cx="3688235" cy="1009650"/>
      </dsp:txXfrm>
    </dsp:sp>
    <dsp:sp modelId="{5F161A4F-8793-F848-85E2-37929BC920BD}">
      <dsp:nvSpPr>
        <dsp:cNvPr id="0" name=""/>
        <dsp:cNvSpPr/>
      </dsp:nvSpPr>
      <dsp:spPr>
        <a:xfrm>
          <a:off x="2086592" y="0"/>
          <a:ext cx="795969" cy="3365500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具体问题</a:t>
          </a:r>
        </a:p>
      </dsp:txBody>
      <dsp:txXfrm>
        <a:off x="2086592" y="0"/>
        <a:ext cx="795969" cy="1009650"/>
      </dsp:txXfrm>
    </dsp:sp>
    <dsp:sp modelId="{9C2DA80E-A871-9949-9C9F-BC1C71BC2201}">
      <dsp:nvSpPr>
        <dsp:cNvPr id="0" name=""/>
        <dsp:cNvSpPr/>
      </dsp:nvSpPr>
      <dsp:spPr>
        <a:xfrm>
          <a:off x="1504531" y="0"/>
          <a:ext cx="498909" cy="3365500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800" kern="1200" dirty="0"/>
            <a:t>	</a:t>
          </a:r>
          <a:endParaRPr lang="zh-CN" altLang="en-US" sz="800" kern="1200" dirty="0"/>
        </a:p>
      </dsp:txBody>
      <dsp:txXfrm>
        <a:off x="1504531" y="0"/>
        <a:ext cx="498909" cy="1009650"/>
      </dsp:txXfrm>
    </dsp:sp>
    <dsp:sp modelId="{15954537-2F58-FA43-A943-05F2951D93B6}">
      <dsp:nvSpPr>
        <dsp:cNvPr id="0" name=""/>
        <dsp:cNvSpPr/>
      </dsp:nvSpPr>
      <dsp:spPr>
        <a:xfrm>
          <a:off x="1525132" y="1906602"/>
          <a:ext cx="415757" cy="20787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等线" panose="02010600030101010101" pitchFamily="2" charset="-122"/>
              <a:cs typeface="+mn-cs"/>
            </a:rPr>
            <a:t>性能</a:t>
          </a:r>
        </a:p>
      </dsp:txBody>
      <dsp:txXfrm>
        <a:off x="1531221" y="1912691"/>
        <a:ext cx="403579" cy="195700"/>
      </dsp:txXfrm>
    </dsp:sp>
    <dsp:sp modelId="{792AFB09-6E37-354C-BAD4-268952CE5E38}">
      <dsp:nvSpPr>
        <dsp:cNvPr id="0" name=""/>
        <dsp:cNvSpPr/>
      </dsp:nvSpPr>
      <dsp:spPr>
        <a:xfrm rot="17589448">
          <a:off x="1799821" y="1791214"/>
          <a:ext cx="465002" cy="11118"/>
        </a:xfrm>
        <a:custGeom>
          <a:avLst/>
          <a:gdLst/>
          <a:ahLst/>
          <a:cxnLst/>
          <a:rect l="0" t="0" r="0" b="0"/>
          <a:pathLst>
            <a:path>
              <a:moveTo>
                <a:pt x="0" y="5559"/>
              </a:moveTo>
              <a:lnTo>
                <a:pt x="465002" y="5559"/>
              </a:lnTo>
            </a:path>
          </a:pathLst>
        </a:custGeom>
        <a:noFill/>
        <a:ln w="12700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2020698" y="1785148"/>
        <a:ext cx="23250" cy="23250"/>
      </dsp:txXfrm>
    </dsp:sp>
    <dsp:sp modelId="{F96EC79F-FC06-4D48-A997-84D7B7FD3417}">
      <dsp:nvSpPr>
        <dsp:cNvPr id="0" name=""/>
        <dsp:cNvSpPr/>
      </dsp:nvSpPr>
      <dsp:spPr>
        <a:xfrm>
          <a:off x="2123756" y="1077245"/>
          <a:ext cx="735375" cy="101151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等线" panose="02010600030101010101" pitchFamily="2" charset="-122"/>
              <a:cs typeface="+mn-cs"/>
            </a:rPr>
            <a:t>服务器</a:t>
          </a:r>
          <a:r>
            <a:rPr lang="en-US" altLang="zh-CN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等线" panose="02010600030101010101" pitchFamily="2" charset="-122"/>
              <a:cs typeface="+mn-cs"/>
            </a:rPr>
            <a:t>I/O</a:t>
          </a:r>
          <a:r>
            <a:rPr lang="zh-CN" altLang="en-US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等线" panose="02010600030101010101" pitchFamily="2" charset="-122"/>
              <a:cs typeface="+mn-cs"/>
            </a:rPr>
            <a:t>瓶颈严重，影响其他用户响应请求</a:t>
          </a:r>
        </a:p>
      </dsp:txBody>
      <dsp:txXfrm>
        <a:off x="2145294" y="1098783"/>
        <a:ext cx="692299" cy="968443"/>
      </dsp:txXfrm>
    </dsp:sp>
    <dsp:sp modelId="{012191F5-86FE-8749-A7A3-D2388FCB59CE}">
      <dsp:nvSpPr>
        <dsp:cNvPr id="0" name=""/>
        <dsp:cNvSpPr/>
      </dsp:nvSpPr>
      <dsp:spPr>
        <a:xfrm rot="17955308">
          <a:off x="2700175" y="1306212"/>
          <a:ext cx="621773" cy="11118"/>
        </a:xfrm>
        <a:custGeom>
          <a:avLst/>
          <a:gdLst/>
          <a:ahLst/>
          <a:cxnLst/>
          <a:rect l="0" t="0" r="0" b="0"/>
          <a:pathLst>
            <a:path>
              <a:moveTo>
                <a:pt x="0" y="5559"/>
              </a:moveTo>
              <a:lnTo>
                <a:pt x="621773" y="5559"/>
              </a:lnTo>
            </a:path>
          </a:pathLst>
        </a:custGeom>
        <a:noFill/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2995518" y="1296227"/>
        <a:ext cx="31088" cy="31088"/>
      </dsp:txXfrm>
    </dsp:sp>
    <dsp:sp modelId="{3F918906-A151-BF4C-A504-2A4190A945A1}">
      <dsp:nvSpPr>
        <dsp:cNvPr id="0" name=""/>
        <dsp:cNvSpPr/>
      </dsp:nvSpPr>
      <dsp:spPr>
        <a:xfrm>
          <a:off x="3162992" y="778435"/>
          <a:ext cx="3295656" cy="524203"/>
        </a:xfrm>
        <a:prstGeom prst="roundRect">
          <a:avLst>
            <a:gd name="adj" fmla="val 10000"/>
          </a:avLst>
        </a:prstGeom>
        <a:solidFill>
          <a:prstClr val="white">
            <a:hueOff val="0"/>
            <a:satOff val="0"/>
            <a:lumOff val="0"/>
            <a:alphaOff val="0"/>
          </a:prstClr>
        </a:solidFill>
        <a:ln w="12700" cap="flat" cmpd="sng" algn="ctr">
          <a:solidFill>
            <a:srgbClr val="FFC000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等线" panose="02010600030101010101" pitchFamily="2" charset="-122"/>
              <a:cs typeface="+mn-cs"/>
            </a:rPr>
            <a:t>使用分片上传</a:t>
          </a:r>
          <a:r>
            <a:rPr lang="en-US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等线" panose="02010600030101010101" pitchFamily="2" charset="-122"/>
              <a:cs typeface="+mn-cs"/>
            </a:rPr>
            <a:t> + </a:t>
          </a:r>
          <a:r>
            <a:rPr lang="zh-CN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等线" panose="02010600030101010101" pitchFamily="2" charset="-122"/>
              <a:cs typeface="+mn-cs"/>
            </a:rPr>
            <a:t>并发限制机制，前端限制同时上传分片数（如</a:t>
          </a:r>
          <a:r>
            <a:rPr lang="en-US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等线" panose="02010600030101010101" pitchFamily="2" charset="-122"/>
              <a:cs typeface="+mn-cs"/>
            </a:rPr>
            <a:t>3~5</a:t>
          </a:r>
          <a:r>
            <a:rPr lang="zh-CN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等线" panose="02010600030101010101" pitchFamily="2" charset="-122"/>
              <a:cs typeface="+mn-cs"/>
            </a:rPr>
            <a:t>），后端使用异步</a:t>
          </a:r>
          <a:r>
            <a:rPr lang="en-US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等线" panose="02010600030101010101" pitchFamily="2" charset="-122"/>
              <a:cs typeface="+mn-cs"/>
            </a:rPr>
            <a:t>I/O</a:t>
          </a:r>
          <a:r>
            <a:rPr lang="zh-CN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等线" panose="02010600030101010101" pitchFamily="2" charset="-122"/>
              <a:cs typeface="+mn-cs"/>
            </a:rPr>
            <a:t>处理</a:t>
          </a:r>
          <a:endParaRPr lang="zh-CN" altLang="en-US" sz="12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/>
            <a:ea typeface="等线" panose="02010600030101010101" pitchFamily="2" charset="-122"/>
            <a:cs typeface="+mn-cs"/>
          </a:endParaRPr>
        </a:p>
      </dsp:txBody>
      <dsp:txXfrm>
        <a:off x="3178345" y="793788"/>
        <a:ext cx="3264950" cy="493497"/>
      </dsp:txXfrm>
    </dsp:sp>
    <dsp:sp modelId="{1AA1C666-2AD0-2D4D-B411-4D7EF5182F49}">
      <dsp:nvSpPr>
        <dsp:cNvPr id="0" name=""/>
        <dsp:cNvSpPr/>
      </dsp:nvSpPr>
      <dsp:spPr>
        <a:xfrm rot="21149800">
          <a:off x="2857745" y="1556304"/>
          <a:ext cx="323804" cy="11118"/>
        </a:xfrm>
        <a:custGeom>
          <a:avLst/>
          <a:gdLst/>
          <a:ahLst/>
          <a:cxnLst/>
          <a:rect l="0" t="0" r="0" b="0"/>
          <a:pathLst>
            <a:path>
              <a:moveTo>
                <a:pt x="0" y="5559"/>
              </a:moveTo>
              <a:lnTo>
                <a:pt x="323804" y="5559"/>
              </a:lnTo>
            </a:path>
          </a:pathLst>
        </a:custGeom>
        <a:noFill/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3011552" y="1553768"/>
        <a:ext cx="16190" cy="16190"/>
      </dsp:txXfrm>
    </dsp:sp>
    <dsp:sp modelId="{71B7DC75-5149-F741-984E-A4CCF4221DE6}">
      <dsp:nvSpPr>
        <dsp:cNvPr id="0" name=""/>
        <dsp:cNvSpPr/>
      </dsp:nvSpPr>
      <dsp:spPr>
        <a:xfrm>
          <a:off x="3180163" y="1350838"/>
          <a:ext cx="3295660" cy="37976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等线" panose="02010600030101010101" pitchFamily="2" charset="-122"/>
              <a:cs typeface="+mn-cs"/>
            </a:rPr>
            <a:t>引入限速模块或流量调度中间件，防止单用户上传</a:t>
          </a:r>
          <a:r>
            <a:rPr lang="en-US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等线" panose="02010600030101010101" pitchFamily="2" charset="-122"/>
              <a:cs typeface="+mn-cs"/>
            </a:rPr>
            <a:t>/</a:t>
          </a:r>
          <a:r>
            <a:rPr lang="zh-CN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等线" panose="02010600030101010101" pitchFamily="2" charset="-122"/>
              <a:cs typeface="+mn-cs"/>
            </a:rPr>
            <a:t>下载占满带宽</a:t>
          </a:r>
          <a:endParaRPr lang="zh-CN" altLang="en-US" sz="12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/>
            <a:ea typeface="等线" panose="02010600030101010101" pitchFamily="2" charset="-122"/>
            <a:cs typeface="+mn-cs"/>
          </a:endParaRPr>
        </a:p>
      </dsp:txBody>
      <dsp:txXfrm>
        <a:off x="3191286" y="1361961"/>
        <a:ext cx="3273414" cy="357521"/>
      </dsp:txXfrm>
    </dsp:sp>
    <dsp:sp modelId="{EBA66A91-5CC7-B74C-9E6A-277D0A50E7A3}">
      <dsp:nvSpPr>
        <dsp:cNvPr id="0" name=""/>
        <dsp:cNvSpPr/>
      </dsp:nvSpPr>
      <dsp:spPr>
        <a:xfrm rot="3092078">
          <a:off x="2754239" y="1794742"/>
          <a:ext cx="555046" cy="11118"/>
        </a:xfrm>
        <a:custGeom>
          <a:avLst/>
          <a:gdLst/>
          <a:ahLst/>
          <a:cxnLst/>
          <a:rect l="0" t="0" r="0" b="0"/>
          <a:pathLst>
            <a:path>
              <a:moveTo>
                <a:pt x="0" y="5559"/>
              </a:moveTo>
              <a:lnTo>
                <a:pt x="555046" y="5559"/>
              </a:lnTo>
            </a:path>
          </a:pathLst>
        </a:custGeom>
        <a:noFill/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3017886" y="1786425"/>
        <a:ext cx="27752" cy="27752"/>
      </dsp:txXfrm>
    </dsp:sp>
    <dsp:sp modelId="{AE8CDD82-662F-E743-B3A2-ADB5878A6694}">
      <dsp:nvSpPr>
        <dsp:cNvPr id="0" name=""/>
        <dsp:cNvSpPr/>
      </dsp:nvSpPr>
      <dsp:spPr>
        <a:xfrm>
          <a:off x="3204393" y="1833322"/>
          <a:ext cx="3295656" cy="36855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SzPts val="1000"/>
            <a:buFont typeface="Wingdings" pitchFamily="2" charset="2"/>
            <a:buNone/>
          </a:pPr>
          <a:r>
            <a:rPr lang="zh-CN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等线" panose="02010600030101010101" pitchFamily="2" charset="-122"/>
              <a:cs typeface="+mn-cs"/>
            </a:rPr>
            <a:t>热门资源采用</a:t>
          </a:r>
          <a:r>
            <a:rPr lang="en-US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等线" panose="02010600030101010101" pitchFamily="2" charset="-122"/>
              <a:cs typeface="+mn-cs"/>
            </a:rPr>
            <a:t>CDN</a:t>
          </a:r>
          <a:r>
            <a:rPr lang="zh-CN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等线" panose="02010600030101010101" pitchFamily="2" charset="-122"/>
              <a:cs typeface="+mn-cs"/>
            </a:rPr>
            <a:t>缓存加速下载，减少主服务器负载</a:t>
          </a:r>
          <a:endParaRPr lang="zh-CN" altLang="en-US" sz="12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/>
            <a:ea typeface="等线" panose="02010600030101010101" pitchFamily="2" charset="-122"/>
            <a:cs typeface="+mn-cs"/>
          </a:endParaRPr>
        </a:p>
      </dsp:txBody>
      <dsp:txXfrm>
        <a:off x="3215187" y="1844116"/>
        <a:ext cx="3274068" cy="346962"/>
      </dsp:txXfrm>
    </dsp:sp>
    <dsp:sp modelId="{166D4E2C-0DD8-8B4F-A38B-67BE4393F75B}">
      <dsp:nvSpPr>
        <dsp:cNvPr id="0" name=""/>
        <dsp:cNvSpPr/>
      </dsp:nvSpPr>
      <dsp:spPr>
        <a:xfrm rot="4498255">
          <a:off x="1677914" y="2347879"/>
          <a:ext cx="710081" cy="11118"/>
        </a:xfrm>
        <a:custGeom>
          <a:avLst/>
          <a:gdLst/>
          <a:ahLst/>
          <a:cxnLst/>
          <a:rect l="0" t="0" r="0" b="0"/>
          <a:pathLst>
            <a:path>
              <a:moveTo>
                <a:pt x="0" y="5559"/>
              </a:moveTo>
              <a:lnTo>
                <a:pt x="710081" y="5559"/>
              </a:lnTo>
            </a:path>
          </a:pathLst>
        </a:custGeom>
        <a:noFill/>
        <a:ln w="12700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2015203" y="2335686"/>
        <a:ext cx="35504" cy="35504"/>
      </dsp:txXfrm>
    </dsp:sp>
    <dsp:sp modelId="{2D183D7A-CBC3-C943-8FF2-97AA962781C1}">
      <dsp:nvSpPr>
        <dsp:cNvPr id="0" name=""/>
        <dsp:cNvSpPr/>
      </dsp:nvSpPr>
      <dsp:spPr>
        <a:xfrm>
          <a:off x="2125020" y="2253751"/>
          <a:ext cx="683081" cy="88516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等线" panose="02010600030101010101" pitchFamily="2" charset="-122"/>
              <a:cs typeface="+mn-cs"/>
            </a:rPr>
            <a:t>大文件上传失败率高，影响用户体验</a:t>
          </a:r>
        </a:p>
      </dsp:txBody>
      <dsp:txXfrm>
        <a:off x="2145027" y="2273758"/>
        <a:ext cx="643067" cy="845152"/>
      </dsp:txXfrm>
    </dsp:sp>
    <dsp:sp modelId="{5AA71936-1960-9C44-B731-B3296FAA7113}">
      <dsp:nvSpPr>
        <dsp:cNvPr id="0" name=""/>
        <dsp:cNvSpPr/>
      </dsp:nvSpPr>
      <dsp:spPr>
        <a:xfrm rot="19319383">
          <a:off x="2763670" y="2561773"/>
          <a:ext cx="418970" cy="11118"/>
        </a:xfrm>
        <a:custGeom>
          <a:avLst/>
          <a:gdLst/>
          <a:ahLst/>
          <a:cxnLst/>
          <a:rect l="0" t="0" r="0" b="0"/>
          <a:pathLst>
            <a:path>
              <a:moveTo>
                <a:pt x="0" y="5559"/>
              </a:moveTo>
              <a:lnTo>
                <a:pt x="418970" y="5559"/>
              </a:lnTo>
            </a:path>
          </a:pathLst>
        </a:custGeom>
        <a:noFill/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2962681" y="2556858"/>
        <a:ext cx="20948" cy="20948"/>
      </dsp:txXfrm>
    </dsp:sp>
    <dsp:sp modelId="{AD46911F-EF5D-9C40-9C05-C229533A35B9}">
      <dsp:nvSpPr>
        <dsp:cNvPr id="0" name=""/>
        <dsp:cNvSpPr/>
      </dsp:nvSpPr>
      <dsp:spPr>
        <a:xfrm>
          <a:off x="3138209" y="2334391"/>
          <a:ext cx="3295660" cy="20787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SzPts val="1000"/>
            <a:buFont typeface="Wingdings" pitchFamily="2" charset="2"/>
            <a:buNone/>
          </a:pPr>
          <a:r>
            <a:rPr lang="zh-CN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等线" panose="02010600030101010101" pitchFamily="2" charset="-122"/>
              <a:cs typeface="+mn-cs"/>
            </a:rPr>
            <a:t>采用断点续传机制（记录上传进度和文件</a:t>
          </a:r>
          <a:r>
            <a:rPr lang="en-US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等线" panose="02010600030101010101" pitchFamily="2" charset="-122"/>
              <a:cs typeface="+mn-cs"/>
            </a:rPr>
            <a:t>MD5</a:t>
          </a:r>
          <a:r>
            <a:rPr lang="zh-CN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等线" panose="02010600030101010101" pitchFamily="2" charset="-122"/>
              <a:cs typeface="+mn-cs"/>
            </a:rPr>
            <a:t>）</a:t>
          </a:r>
          <a:endParaRPr lang="zh-CN" altLang="en-US" sz="12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/>
            <a:ea typeface="等线" panose="02010600030101010101" pitchFamily="2" charset="-122"/>
            <a:cs typeface="+mn-cs"/>
          </a:endParaRPr>
        </a:p>
      </dsp:txBody>
      <dsp:txXfrm>
        <a:off x="3144298" y="2340480"/>
        <a:ext cx="3283482" cy="195700"/>
      </dsp:txXfrm>
    </dsp:sp>
    <dsp:sp modelId="{C026F488-3274-5A4E-8BEE-6FCF4BCA0C4A}">
      <dsp:nvSpPr>
        <dsp:cNvPr id="0" name=""/>
        <dsp:cNvSpPr/>
      </dsp:nvSpPr>
      <dsp:spPr>
        <a:xfrm rot="2301050">
          <a:off x="2761525" y="2824708"/>
          <a:ext cx="431711" cy="11118"/>
        </a:xfrm>
        <a:custGeom>
          <a:avLst/>
          <a:gdLst/>
          <a:ahLst/>
          <a:cxnLst/>
          <a:rect l="0" t="0" r="0" b="0"/>
          <a:pathLst>
            <a:path>
              <a:moveTo>
                <a:pt x="0" y="5559"/>
              </a:moveTo>
              <a:lnTo>
                <a:pt x="431711" y="5559"/>
              </a:lnTo>
            </a:path>
          </a:pathLst>
        </a:custGeom>
        <a:noFill/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2966589" y="2819474"/>
        <a:ext cx="21585" cy="21585"/>
      </dsp:txXfrm>
    </dsp:sp>
    <dsp:sp modelId="{14BD1A6C-6FDC-074C-8E0B-BA2B877FFE48}">
      <dsp:nvSpPr>
        <dsp:cNvPr id="0" name=""/>
        <dsp:cNvSpPr/>
      </dsp:nvSpPr>
      <dsp:spPr>
        <a:xfrm>
          <a:off x="3146661" y="2671556"/>
          <a:ext cx="3295660" cy="58528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等线" panose="02010600030101010101" pitchFamily="2" charset="-122"/>
              <a:cs typeface="+mn-cs"/>
            </a:rPr>
            <a:t>文件上传后端改为流式写入磁盘而非内存缓存，</a:t>
          </a:r>
          <a:endParaRPr lang="en-US" altLang="zh-CN" sz="12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/>
            <a:ea typeface="等线" panose="02010600030101010101" pitchFamily="2" charset="-122"/>
            <a:cs typeface="+mn-cs"/>
          </a:endParaRPr>
        </a:p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等线" panose="02010600030101010101" pitchFamily="2" charset="-122"/>
              <a:cs typeface="+mn-cs"/>
            </a:rPr>
            <a:t>避免</a:t>
          </a:r>
          <a:r>
            <a:rPr lang="en-US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等线" panose="02010600030101010101" pitchFamily="2" charset="-122"/>
              <a:cs typeface="+mn-cs"/>
            </a:rPr>
            <a:t>OOM</a:t>
          </a:r>
          <a:endParaRPr lang="zh-CN" altLang="en-US" sz="12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/>
            <a:ea typeface="等线" panose="02010600030101010101" pitchFamily="2" charset="-122"/>
            <a:cs typeface="+mn-cs"/>
          </a:endParaRPr>
        </a:p>
      </dsp:txBody>
      <dsp:txXfrm>
        <a:off x="3163804" y="2688699"/>
        <a:ext cx="3261374" cy="5510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E80836-DF85-6A4A-8372-520CEB99DF6C}">
      <dsp:nvSpPr>
        <dsp:cNvPr id="0" name=""/>
        <dsp:cNvSpPr/>
      </dsp:nvSpPr>
      <dsp:spPr>
        <a:xfrm>
          <a:off x="3029531" y="0"/>
          <a:ext cx="3476854" cy="3365500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应对策略</a:t>
          </a:r>
        </a:p>
      </dsp:txBody>
      <dsp:txXfrm>
        <a:off x="3029531" y="0"/>
        <a:ext cx="3476854" cy="1009650"/>
      </dsp:txXfrm>
    </dsp:sp>
    <dsp:sp modelId="{5F161A4F-8793-F848-85E2-37929BC920BD}">
      <dsp:nvSpPr>
        <dsp:cNvPr id="0" name=""/>
        <dsp:cNvSpPr/>
      </dsp:nvSpPr>
      <dsp:spPr>
        <a:xfrm>
          <a:off x="2200795" y="0"/>
          <a:ext cx="750350" cy="3365500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具体问题</a:t>
          </a:r>
        </a:p>
      </dsp:txBody>
      <dsp:txXfrm>
        <a:off x="2200795" y="0"/>
        <a:ext cx="750350" cy="1009650"/>
      </dsp:txXfrm>
    </dsp:sp>
    <dsp:sp modelId="{9C2DA80E-A871-9949-9C9F-BC1C71BC2201}">
      <dsp:nvSpPr>
        <dsp:cNvPr id="0" name=""/>
        <dsp:cNvSpPr/>
      </dsp:nvSpPr>
      <dsp:spPr>
        <a:xfrm>
          <a:off x="1652093" y="0"/>
          <a:ext cx="470315" cy="3365500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800" kern="1200" dirty="0"/>
            <a:t>	</a:t>
          </a:r>
          <a:endParaRPr lang="zh-CN" altLang="en-US" sz="800" kern="1200" dirty="0"/>
        </a:p>
      </dsp:txBody>
      <dsp:txXfrm>
        <a:off x="1652093" y="0"/>
        <a:ext cx="470315" cy="1009650"/>
      </dsp:txXfrm>
    </dsp:sp>
    <dsp:sp modelId="{15954537-2F58-FA43-A943-05F2951D93B6}">
      <dsp:nvSpPr>
        <dsp:cNvPr id="0" name=""/>
        <dsp:cNvSpPr/>
      </dsp:nvSpPr>
      <dsp:spPr>
        <a:xfrm>
          <a:off x="1671513" y="1794271"/>
          <a:ext cx="391929" cy="44511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等线" panose="02010600030101010101" pitchFamily="2" charset="-122"/>
              <a:cs typeface="+mn-cs"/>
            </a:rPr>
            <a:t>可用性</a:t>
          </a:r>
        </a:p>
      </dsp:txBody>
      <dsp:txXfrm>
        <a:off x="1682992" y="1805750"/>
        <a:ext cx="368971" cy="422160"/>
      </dsp:txXfrm>
    </dsp:sp>
    <dsp:sp modelId="{792AFB09-6E37-354C-BAD4-268952CE5E38}">
      <dsp:nvSpPr>
        <dsp:cNvPr id="0" name=""/>
        <dsp:cNvSpPr/>
      </dsp:nvSpPr>
      <dsp:spPr>
        <a:xfrm rot="17266662">
          <a:off x="1867336" y="1742770"/>
          <a:ext cx="564599" cy="10480"/>
        </a:xfrm>
        <a:custGeom>
          <a:avLst/>
          <a:gdLst/>
          <a:ahLst/>
          <a:cxnLst/>
          <a:rect l="0" t="0" r="0" b="0"/>
          <a:pathLst>
            <a:path>
              <a:moveTo>
                <a:pt x="0" y="5240"/>
              </a:moveTo>
              <a:lnTo>
                <a:pt x="564599" y="5240"/>
              </a:lnTo>
            </a:path>
          </a:pathLst>
        </a:custGeom>
        <a:noFill/>
        <a:ln w="12700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2135521" y="1733895"/>
        <a:ext cx="28229" cy="28229"/>
      </dsp:txXfrm>
    </dsp:sp>
    <dsp:sp modelId="{F96EC79F-FC06-4D48-A997-84D7B7FD3417}">
      <dsp:nvSpPr>
        <dsp:cNvPr id="0" name=""/>
        <dsp:cNvSpPr/>
      </dsp:nvSpPr>
      <dsp:spPr>
        <a:xfrm>
          <a:off x="2235829" y="1002417"/>
          <a:ext cx="693229" cy="95354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200" b="1" kern="1200" dirty="0"/>
            <a:t>用户误操作（如误删文件）无法挽回</a:t>
          </a:r>
          <a:endParaRPr lang="zh-CN" altLang="en-US" sz="12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/>
            <a:ea typeface="等线" panose="02010600030101010101" pitchFamily="2" charset="-122"/>
            <a:cs typeface="+mn-cs"/>
          </a:endParaRPr>
        </a:p>
      </dsp:txBody>
      <dsp:txXfrm>
        <a:off x="2256133" y="1022721"/>
        <a:ext cx="652621" cy="912938"/>
      </dsp:txXfrm>
    </dsp:sp>
    <dsp:sp modelId="{012191F5-86FE-8749-A7A3-D2388FCB59CE}">
      <dsp:nvSpPr>
        <dsp:cNvPr id="0" name=""/>
        <dsp:cNvSpPr/>
      </dsp:nvSpPr>
      <dsp:spPr>
        <a:xfrm rot="18182956">
          <a:off x="2809661" y="1253821"/>
          <a:ext cx="525241" cy="10480"/>
        </a:xfrm>
        <a:custGeom>
          <a:avLst/>
          <a:gdLst/>
          <a:ahLst/>
          <a:cxnLst/>
          <a:rect l="0" t="0" r="0" b="0"/>
          <a:pathLst>
            <a:path>
              <a:moveTo>
                <a:pt x="0" y="5240"/>
              </a:moveTo>
              <a:lnTo>
                <a:pt x="525241" y="5240"/>
              </a:lnTo>
            </a:path>
          </a:pathLst>
        </a:custGeom>
        <a:noFill/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3059150" y="1245930"/>
        <a:ext cx="26262" cy="26262"/>
      </dsp:txXfrm>
    </dsp:sp>
    <dsp:sp modelId="{3F918906-A151-BF4C-A504-2A4190A945A1}">
      <dsp:nvSpPr>
        <dsp:cNvPr id="0" name=""/>
        <dsp:cNvSpPr/>
      </dsp:nvSpPr>
      <dsp:spPr>
        <a:xfrm>
          <a:off x="3215504" y="791852"/>
          <a:ext cx="3106774" cy="494160"/>
        </a:xfrm>
        <a:prstGeom prst="roundRect">
          <a:avLst>
            <a:gd name="adj" fmla="val 10000"/>
          </a:avLst>
        </a:prstGeom>
        <a:solidFill>
          <a:prstClr val="white">
            <a:hueOff val="0"/>
            <a:satOff val="0"/>
            <a:lumOff val="0"/>
            <a:alphaOff val="0"/>
          </a:prstClr>
        </a:solidFill>
        <a:ln w="12700" cap="flat" cmpd="sng" algn="ctr">
          <a:solidFill>
            <a:srgbClr val="FFC000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200" kern="1200" dirty="0"/>
            <a:t>所有删除操作先进入回收站，设定如</a:t>
          </a:r>
          <a:r>
            <a:rPr lang="en-US" sz="1200" kern="1200" dirty="0"/>
            <a:t>“10</a:t>
          </a:r>
          <a:r>
            <a:rPr lang="zh-CN" sz="1200" kern="1200" dirty="0"/>
            <a:t>天后自动清除</a:t>
          </a:r>
          <a:r>
            <a:rPr lang="en-US" sz="1200" kern="1200" dirty="0"/>
            <a:t>”</a:t>
          </a:r>
          <a:endParaRPr lang="zh-CN" altLang="en-US" sz="12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/>
            <a:ea typeface="等线" panose="02010600030101010101" pitchFamily="2" charset="-122"/>
            <a:cs typeface="+mn-cs"/>
          </a:endParaRPr>
        </a:p>
      </dsp:txBody>
      <dsp:txXfrm>
        <a:off x="3229977" y="806325"/>
        <a:ext cx="3077828" cy="465214"/>
      </dsp:txXfrm>
    </dsp:sp>
    <dsp:sp modelId="{1AA1C666-2AD0-2D4D-B411-4D7EF5182F49}">
      <dsp:nvSpPr>
        <dsp:cNvPr id="0" name=""/>
        <dsp:cNvSpPr/>
      </dsp:nvSpPr>
      <dsp:spPr>
        <a:xfrm rot="353835">
          <a:off x="2928254" y="1489580"/>
          <a:ext cx="304242" cy="10480"/>
        </a:xfrm>
        <a:custGeom>
          <a:avLst/>
          <a:gdLst/>
          <a:ahLst/>
          <a:cxnLst/>
          <a:rect l="0" t="0" r="0" b="0"/>
          <a:pathLst>
            <a:path>
              <a:moveTo>
                <a:pt x="0" y="5240"/>
              </a:moveTo>
              <a:lnTo>
                <a:pt x="304242" y="5240"/>
              </a:lnTo>
            </a:path>
          </a:pathLst>
        </a:custGeom>
        <a:noFill/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3072769" y="1487214"/>
        <a:ext cx="15212" cy="15212"/>
      </dsp:txXfrm>
    </dsp:sp>
    <dsp:sp modelId="{71B7DC75-5149-F741-984E-A4CCF4221DE6}">
      <dsp:nvSpPr>
        <dsp:cNvPr id="0" name=""/>
        <dsp:cNvSpPr/>
      </dsp:nvSpPr>
      <dsp:spPr>
        <a:xfrm>
          <a:off x="3231691" y="1331449"/>
          <a:ext cx="3106778" cy="35800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200" kern="1200" dirty="0"/>
            <a:t>删除或覆盖操作前弹出二次确认弹窗</a:t>
          </a:r>
          <a:endParaRPr lang="zh-CN" altLang="en-US" sz="12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/>
            <a:ea typeface="等线" panose="02010600030101010101" pitchFamily="2" charset="-122"/>
            <a:cs typeface="+mn-cs"/>
          </a:endParaRPr>
        </a:p>
      </dsp:txBody>
      <dsp:txXfrm>
        <a:off x="3242177" y="1341935"/>
        <a:ext cx="3085806" cy="337030"/>
      </dsp:txXfrm>
    </dsp:sp>
    <dsp:sp modelId="{EBA66A91-5CC7-B74C-9E6A-277D0A50E7A3}">
      <dsp:nvSpPr>
        <dsp:cNvPr id="0" name=""/>
        <dsp:cNvSpPr/>
      </dsp:nvSpPr>
      <dsp:spPr>
        <a:xfrm rot="3354270">
          <a:off x="2801491" y="1714352"/>
          <a:ext cx="580608" cy="10480"/>
        </a:xfrm>
        <a:custGeom>
          <a:avLst/>
          <a:gdLst/>
          <a:ahLst/>
          <a:cxnLst/>
          <a:rect l="0" t="0" r="0" b="0"/>
          <a:pathLst>
            <a:path>
              <a:moveTo>
                <a:pt x="0" y="5240"/>
              </a:moveTo>
              <a:lnTo>
                <a:pt x="580608" y="5240"/>
              </a:lnTo>
            </a:path>
          </a:pathLst>
        </a:custGeom>
        <a:noFill/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3077280" y="1705078"/>
        <a:ext cx="29030" cy="29030"/>
      </dsp:txXfrm>
    </dsp:sp>
    <dsp:sp modelId="{AE8CDD82-662F-E743-B3A2-ADB5878A6694}">
      <dsp:nvSpPr>
        <dsp:cNvPr id="0" name=""/>
        <dsp:cNvSpPr/>
      </dsp:nvSpPr>
      <dsp:spPr>
        <a:xfrm>
          <a:off x="3254533" y="1786281"/>
          <a:ext cx="3106774" cy="34742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SzPts val="1000"/>
            <a:buFont typeface="Wingdings" pitchFamily="2" charset="2"/>
            <a:buNone/>
          </a:pPr>
          <a:r>
            <a:rPr lang="zh-CN" sz="1200" kern="1200" dirty="0"/>
            <a:t>可支持历史版本恢复机制</a:t>
          </a:r>
          <a:endParaRPr lang="zh-CN" altLang="en-US" sz="12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/>
            <a:ea typeface="等线" panose="02010600030101010101" pitchFamily="2" charset="-122"/>
            <a:cs typeface="+mn-cs"/>
          </a:endParaRPr>
        </a:p>
      </dsp:txBody>
      <dsp:txXfrm>
        <a:off x="3264709" y="1796457"/>
        <a:ext cx="3086422" cy="327075"/>
      </dsp:txXfrm>
    </dsp:sp>
    <dsp:sp modelId="{166D4E2C-0DD8-8B4F-A38B-67BE4393F75B}">
      <dsp:nvSpPr>
        <dsp:cNvPr id="0" name=""/>
        <dsp:cNvSpPr/>
      </dsp:nvSpPr>
      <dsp:spPr>
        <a:xfrm rot="4436304">
          <a:off x="1836542" y="2313035"/>
          <a:ext cx="627380" cy="10480"/>
        </a:xfrm>
        <a:custGeom>
          <a:avLst/>
          <a:gdLst/>
          <a:ahLst/>
          <a:cxnLst/>
          <a:rect l="0" t="0" r="0" b="0"/>
          <a:pathLst>
            <a:path>
              <a:moveTo>
                <a:pt x="0" y="5240"/>
              </a:moveTo>
              <a:lnTo>
                <a:pt x="627380" y="5240"/>
              </a:lnTo>
            </a:path>
          </a:pathLst>
        </a:custGeom>
        <a:noFill/>
        <a:ln w="12700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2134547" y="2302591"/>
        <a:ext cx="31369" cy="31369"/>
      </dsp:txXfrm>
    </dsp:sp>
    <dsp:sp modelId="{2D183D7A-CBC3-C943-8FF2-97AA962781C1}">
      <dsp:nvSpPr>
        <dsp:cNvPr id="0" name=""/>
        <dsp:cNvSpPr/>
      </dsp:nvSpPr>
      <dsp:spPr>
        <a:xfrm>
          <a:off x="2237021" y="2077141"/>
          <a:ext cx="643932" cy="108515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200" b="1" kern="1200" dirty="0"/>
            <a:t>移动端使用不友好，按钮难点</a:t>
          </a:r>
          <a:endParaRPr lang="zh-CN" altLang="en-US" sz="12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/>
            <a:ea typeface="等线" panose="02010600030101010101" pitchFamily="2" charset="-122"/>
            <a:cs typeface="+mn-cs"/>
          </a:endParaRPr>
        </a:p>
      </dsp:txBody>
      <dsp:txXfrm>
        <a:off x="2255881" y="2096001"/>
        <a:ext cx="606212" cy="1047438"/>
      </dsp:txXfrm>
    </dsp:sp>
    <dsp:sp modelId="{5AA71936-1960-9C44-B731-B3296FAA7113}">
      <dsp:nvSpPr>
        <dsp:cNvPr id="0" name=""/>
        <dsp:cNvSpPr/>
      </dsp:nvSpPr>
      <dsp:spPr>
        <a:xfrm rot="19858645">
          <a:off x="2858609" y="2528153"/>
          <a:ext cx="355876" cy="10480"/>
        </a:xfrm>
        <a:custGeom>
          <a:avLst/>
          <a:gdLst/>
          <a:ahLst/>
          <a:cxnLst/>
          <a:rect l="0" t="0" r="0" b="0"/>
          <a:pathLst>
            <a:path>
              <a:moveTo>
                <a:pt x="0" y="5240"/>
              </a:moveTo>
              <a:lnTo>
                <a:pt x="355876" y="5240"/>
              </a:lnTo>
            </a:path>
          </a:pathLst>
        </a:custGeom>
        <a:noFill/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3027650" y="2524496"/>
        <a:ext cx="17793" cy="17793"/>
      </dsp:txXfrm>
    </dsp:sp>
    <dsp:sp modelId="{AD46911F-EF5D-9C40-9C05-C229533A35B9}">
      <dsp:nvSpPr>
        <dsp:cNvPr id="0" name=""/>
        <dsp:cNvSpPr/>
      </dsp:nvSpPr>
      <dsp:spPr>
        <a:xfrm>
          <a:off x="3192141" y="2297147"/>
          <a:ext cx="3106778" cy="29983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SzPts val="1000"/>
            <a:buFont typeface="Wingdings" pitchFamily="2" charset="2"/>
            <a:buNone/>
          </a:pPr>
          <a:r>
            <a:rPr lang="zh-CN" sz="1200" kern="1200" dirty="0"/>
            <a:t>精简移动端功能，如默认只展示预览和下载</a:t>
          </a:r>
          <a:endParaRPr lang="zh-CN" altLang="en-US" sz="12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/>
            <a:ea typeface="等线" panose="02010600030101010101" pitchFamily="2" charset="-122"/>
            <a:cs typeface="+mn-cs"/>
          </a:endParaRPr>
        </a:p>
      </dsp:txBody>
      <dsp:txXfrm>
        <a:off x="3200923" y="2305929"/>
        <a:ext cx="3089214" cy="282273"/>
      </dsp:txXfrm>
    </dsp:sp>
    <dsp:sp modelId="{C026F488-3274-5A4E-8BEE-6FCF4BCA0C4A}">
      <dsp:nvSpPr>
        <dsp:cNvPr id="0" name=""/>
        <dsp:cNvSpPr/>
      </dsp:nvSpPr>
      <dsp:spPr>
        <a:xfrm rot="2512871">
          <a:off x="2826198" y="2757567"/>
          <a:ext cx="428667" cy="10480"/>
        </a:xfrm>
        <a:custGeom>
          <a:avLst/>
          <a:gdLst/>
          <a:ahLst/>
          <a:cxnLst/>
          <a:rect l="0" t="0" r="0" b="0"/>
          <a:pathLst>
            <a:path>
              <a:moveTo>
                <a:pt x="0" y="5240"/>
              </a:moveTo>
              <a:lnTo>
                <a:pt x="428667" y="5240"/>
              </a:lnTo>
            </a:path>
          </a:pathLst>
        </a:custGeom>
        <a:noFill/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3029815" y="2752090"/>
        <a:ext cx="21433" cy="21433"/>
      </dsp:txXfrm>
    </dsp:sp>
    <dsp:sp modelId="{14BD1A6C-6FDC-074C-8E0B-BA2B877FFE48}">
      <dsp:nvSpPr>
        <dsp:cNvPr id="0" name=""/>
        <dsp:cNvSpPr/>
      </dsp:nvSpPr>
      <dsp:spPr>
        <a:xfrm>
          <a:off x="3200109" y="2718861"/>
          <a:ext cx="3106778" cy="37406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100" kern="1200" dirty="0"/>
            <a:t>操作按钮使用大尺寸可点击区域，适配手指操作</a:t>
          </a:r>
          <a:endParaRPr lang="zh-CN" altLang="en-US" sz="11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/>
            <a:ea typeface="等线" panose="02010600030101010101" pitchFamily="2" charset="-122"/>
            <a:cs typeface="+mn-cs"/>
          </a:endParaRPr>
        </a:p>
      </dsp:txBody>
      <dsp:txXfrm>
        <a:off x="3211065" y="2729817"/>
        <a:ext cx="3084866" cy="35215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5">
  <dgm:title val=""/>
  <dgm:desc val=""/>
  <dgm:catLst>
    <dgm:cat type="hierarchy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/>
    <dgm:presOf/>
    <dgm:shape xmlns:r="http://schemas.openxmlformats.org/officeDocument/2006/relationships" r:blip="">
      <dgm:adjLst/>
    </dgm:shape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/>
              <dgm:constr type="t" for="ch" forName="hierFlow" refType="h" fact="0.3"/>
              <dgm:constr type="r" for="ch" forName="hierFlow" refType="w" fact="0.98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 refType="h" fact="0.3"/>
              <dgm:constr type="r" for="ch" forName="hierFlow" refType="w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h" for="des" forName="level1Shape" refType="h"/>
          <dgm:constr type="w" for="des" forName="level1Shape" refType="h" refFor="des" refForName="level1Shape" fact="2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w" refFor="des" refForName="level1Shape" op="equ" fact="0.4"/>
          <dgm:constr type="sibSp" for="des" forName="hierChild1" refType="h" refFor="des" refForName="level1Shape" op="equ" fact="0.15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w" refFor="des" refForName="level1Shape" op="equ"/>
          <dgm:constr type="userB" for="des" refType="sp" refFor="des" op="equ"/>
          <dgm:constr type="w" for="des" forName="firstBuf" refType="w" refFor="des" refForName="level1Shape" fact="0.1"/>
        </dgm:constrLst>
      </dgm:else>
    </dgm:choose>
    <dgm:ruleLst/>
    <dgm:layoutNode name="hierFlow">
      <dgm:choose name="Name6">
        <dgm:if name="Name7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  <dgm:param type="fallback" val="2D"/>
          </dgm:alg>
        </dgm:if>
        <dgm:else name="Name8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  <dgm:param type="fallback" val="2D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ptType="node" op="equ" val="65"/>
        <dgm:constr type="primFontSz" for="des" forName="connTx" op="equ" val="55"/>
        <dgm:constr type="primFontSz" for="des" forName="connTx" refType="primFontSz" refFor="des" refPtType="node" op="lte" fact="0.8"/>
      </dgm:constrLst>
      <dgm:ruleLst/>
      <dgm:choose name="Name9">
        <dgm:if name="Name10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1"/>
      </dgm:choose>
      <dgm:layoutNode name="hierChild1">
        <dgm:varLst>
          <dgm:chPref val="1"/>
          <dgm:animOne val="branch"/>
          <dgm:animLvl val="lvl"/>
        </dgm:varLst>
        <dgm:choose name="Name12">
          <dgm:if name="Name13" func="var" arg="dir" op="equ" val="norm">
            <dgm:alg type="hierChild">
              <dgm:param type="linDir" val="fromT"/>
              <dgm:param type="chAlign" val="l"/>
            </dgm:alg>
          </dgm:if>
          <dgm:else name="Name14">
            <dgm:alg type="hierChild">
              <dgm:param type="linDir" val="fromT"/>
              <dgm:param type="ch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forEach name="Name15" axis="ch" cnt="3">
          <dgm:forEach name="Name16" axis="self" ptType="node">
            <dgm:layoutNode name="Name17">
              <dgm:choose name="Name18">
                <dgm:if name="Name19" func="var" arg="dir" op="equ" val="norm">
                  <dgm:alg type="hierRoot">
                    <dgm:param type="hierAlign" val="lCtrCh"/>
                  </dgm:alg>
                </dgm:if>
                <dgm:else name="Name20">
                  <dgm:alg type="hierRoot">
                    <dgm:param type="hierAlign" val="rCtrCh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tMarg" refType="primFontSz" fact="0.05"/>
                  <dgm:constr type="bMarg" refType="primFontSz" fact="0.05"/>
                  <dgm:constr type="lMarg" refType="primFontSz" fact="0.05"/>
                  <dgm:constr type="rMarg" refType="primFontSz" fact="0.05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21">
                  <dgm:if name="Name2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23">
                    <dgm:alg type="hierChild">
                      <dgm:param type="linDir" val="fromT"/>
                      <dgm:param type="ch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24" axis="self" ptType="parTrans" cnt="1">
                    <dgm:layoutNode name="Name25">
                      <dgm:choose name="Name26">
                        <dgm:if name="Name27" func="var" arg="dir" op="equ" val="norm">
                          <dgm:alg type="conn">
                            <dgm:param type="dim" val="1D"/>
                            <dgm:param type="begPts" val="midR"/>
                            <dgm:param type="endPts" val="midL"/>
                            <dgm:param type="endSty" val="noArr"/>
                          </dgm:alg>
                        </dgm:if>
                        <dgm:else name="Name28">
                          <dgm:alg type="conn">
                            <dgm:param type="dim" val="1D"/>
                            <dgm:param type="begPts" val="midL"/>
                            <dgm:param type="endPts" val="midR"/>
                            <dgm:param type="endSty" val="noArr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5"/>
                        <dgm:constr type="connDist"/>
                        <dgm:constr type="begPad"/>
                        <dgm:constr type="endPad"/>
                        <dgm:constr type="userA" for="ch" refType="connDist"/>
                      </dgm:constrLst>
                      <dgm:ruleLst/>
                      <dgm:layoutNode name="connTx">
                        <dgm:alg type="tx">
                          <dgm:param type="autoTxRot" val="grav"/>
                        </dgm:alg>
                        <dgm:shape xmlns:r="http://schemas.openxmlformats.org/officeDocument/2006/relationships" type="rect" r:blip="" hideGeom="1">
                          <dgm:adjLst/>
                        </dgm:shape>
                        <dgm:presOf axis="self"/>
                        <dgm:constrLst>
                          <dgm:constr type="userA"/>
                          <dgm:constr type="w" refType="userA" fact="0.05"/>
                          <dgm:constr type="h" refType="userA" fact="0.05"/>
                          <dgm:constr type="lMarg" val="1"/>
                          <dgm:constr type="rMarg" val="1"/>
                          <dgm:constr type="tMarg"/>
                          <dgm:constr type="bMarg"/>
                        </dgm:constrLst>
                        <dgm:ruleLst>
                          <dgm:rule type="h" val="NaN" fact="0.25" max="NaN"/>
                          <dgm:rule type="w" val="NaN" fact="0.8" max="NaN"/>
                          <dgm:rule type="primFontSz" val="5" fact="NaN" max="NaN"/>
                        </dgm:ruleLst>
                      </dgm:layoutNode>
                    </dgm:layoutNode>
                  </dgm:forEach>
                  <dgm:forEach name="Name29" axis="self" ptType="node">
                    <dgm:layoutNode name="Name30">
                      <dgm:choose name="Name31">
                        <dgm:if name="Name32" func="var" arg="dir" op="equ" val="norm">
                          <dgm:alg type="hierRoot">
                            <dgm:param type="hierAlign" val="lCtrCh"/>
                          </dgm:alg>
                        </dgm:if>
                        <dgm:else name="Name33">
                          <dgm:alg type="hierRoot">
                            <dgm:param type="hierAlign" val="rCtrCh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tMarg" refType="primFontSz" fact="0.05"/>
                          <dgm:constr type="bMarg" refType="primFontSz" fact="0.05"/>
                          <dgm:constr type="lMarg" refType="primFontSz" fact="0.05"/>
                          <dgm:constr type="rMarg" refType="primFontSz" fact="0.05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34">
                          <dgm:if name="Name35" func="var" arg="dir" op="equ" val="norm">
                            <dgm:alg type="hierChild">
                              <dgm:param type="linDir" val="fromT"/>
                              <dgm:param type="chAlign" val="l"/>
                            </dgm:alg>
                          </dgm:if>
                          <dgm:else name="Name36">
                            <dgm:alg type="hierChild">
                              <dgm:param type="linDir" val="fromT"/>
                              <dgm:param type="chAlign" val="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37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choose name="Name38">
        <dgm:if name="Name39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</dgm:alg>
        </dgm:if>
        <dgm:else name="Name40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rectComp" refType="w"/>
        <dgm:constr type="h" for="ch" forName="rectComp" refType="h"/>
        <dgm:constr type="h" for="des" forName="bgRect" refType="h"/>
        <dgm:constr type="primFontSz" for="des" forName="bgRectTx" op="equ" val="65"/>
      </dgm:constrLst>
      <dgm:ruleLst/>
      <dgm:forEach name="Name41" axis="ch" ptType="node" st="2">
        <dgm:layoutNode name="rectComp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userA"/>
            <dgm:constr type="l" for="ch" forName="bgRect"/>
            <dgm:constr type="t" for="ch" forName="bgRect"/>
            <dgm:constr type="w" for="ch" forName="bgRect" refType="userA" fact="1.2"/>
            <dgm:constr type="l" for="ch" forName="bgRectTx"/>
            <dgm:constr type="t" for="ch" forName="bgRectTx"/>
            <dgm:constr type="h" for="ch" forName="bgRectTx" refType="h" refFor="ch" refForName="bgRect" fact="0.3"/>
            <dgm:constr type="w" for="ch" forName="bgRectTx" refType="w" refFor="ch" refForName="bgRect" op="equ"/>
          </dgm:constrLst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shape xmlns:r="http://schemas.openxmlformats.org/officeDocument/2006/relationships" type="rect" r:blip="" zOrderOff="-999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</dgm:layoutNode>
        <dgm:choose name="Name42">
          <dgm:if name="Name43" axis="self" ptType="node" func="revPos" op="gte" val="2">
            <dgm:layoutNode name="spComp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hSp"/>
                <dgm:constr type="t" for="ch" forName="hSp"/>
                <dgm:constr type="w" for="ch" forName="hSp" refType="userB"/>
                <dgm:constr type="wOff" for="ch" forName="hSp" refType="userA" fact="-0.2"/>
              </dgm:constrLst>
              <dgm:ruleLst/>
              <dgm:layoutNode name="h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44"/>
        </dgm:choos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5">
  <dgm:title val=""/>
  <dgm:desc val=""/>
  <dgm:catLst>
    <dgm:cat type="hierarchy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/>
    <dgm:presOf/>
    <dgm:shape xmlns:r="http://schemas.openxmlformats.org/officeDocument/2006/relationships" r:blip="">
      <dgm:adjLst/>
    </dgm:shape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/>
              <dgm:constr type="t" for="ch" forName="hierFlow" refType="h" fact="0.3"/>
              <dgm:constr type="r" for="ch" forName="hierFlow" refType="w" fact="0.98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 refType="h" fact="0.3"/>
              <dgm:constr type="r" for="ch" forName="hierFlow" refType="w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h" for="des" forName="level1Shape" refType="h"/>
          <dgm:constr type="w" for="des" forName="level1Shape" refType="h" refFor="des" refForName="level1Shape" fact="2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w" refFor="des" refForName="level1Shape" op="equ" fact="0.4"/>
          <dgm:constr type="sibSp" for="des" forName="hierChild1" refType="h" refFor="des" refForName="level1Shape" op="equ" fact="0.15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w" refFor="des" refForName="level1Shape" op="equ"/>
          <dgm:constr type="userB" for="des" refType="sp" refFor="des" op="equ"/>
          <dgm:constr type="w" for="des" forName="firstBuf" refType="w" refFor="des" refForName="level1Shape" fact="0.1"/>
        </dgm:constrLst>
      </dgm:else>
    </dgm:choose>
    <dgm:ruleLst/>
    <dgm:layoutNode name="hierFlow">
      <dgm:choose name="Name6">
        <dgm:if name="Name7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  <dgm:param type="fallback" val="2D"/>
          </dgm:alg>
        </dgm:if>
        <dgm:else name="Name8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  <dgm:param type="fallback" val="2D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ptType="node" op="equ" val="65"/>
        <dgm:constr type="primFontSz" for="des" forName="connTx" op="equ" val="55"/>
        <dgm:constr type="primFontSz" for="des" forName="connTx" refType="primFontSz" refFor="des" refPtType="node" op="lte" fact="0.8"/>
      </dgm:constrLst>
      <dgm:ruleLst/>
      <dgm:choose name="Name9">
        <dgm:if name="Name10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1"/>
      </dgm:choose>
      <dgm:layoutNode name="hierChild1">
        <dgm:varLst>
          <dgm:chPref val="1"/>
          <dgm:animOne val="branch"/>
          <dgm:animLvl val="lvl"/>
        </dgm:varLst>
        <dgm:choose name="Name12">
          <dgm:if name="Name13" func="var" arg="dir" op="equ" val="norm">
            <dgm:alg type="hierChild">
              <dgm:param type="linDir" val="fromT"/>
              <dgm:param type="chAlign" val="l"/>
            </dgm:alg>
          </dgm:if>
          <dgm:else name="Name14">
            <dgm:alg type="hierChild">
              <dgm:param type="linDir" val="fromT"/>
              <dgm:param type="ch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forEach name="Name15" axis="ch" cnt="3">
          <dgm:forEach name="Name16" axis="self" ptType="node">
            <dgm:layoutNode name="Name17">
              <dgm:choose name="Name18">
                <dgm:if name="Name19" func="var" arg="dir" op="equ" val="norm">
                  <dgm:alg type="hierRoot">
                    <dgm:param type="hierAlign" val="lCtrCh"/>
                  </dgm:alg>
                </dgm:if>
                <dgm:else name="Name20">
                  <dgm:alg type="hierRoot">
                    <dgm:param type="hierAlign" val="rCtrCh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tMarg" refType="primFontSz" fact="0.05"/>
                  <dgm:constr type="bMarg" refType="primFontSz" fact="0.05"/>
                  <dgm:constr type="lMarg" refType="primFontSz" fact="0.05"/>
                  <dgm:constr type="rMarg" refType="primFontSz" fact="0.05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21">
                  <dgm:if name="Name2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23">
                    <dgm:alg type="hierChild">
                      <dgm:param type="linDir" val="fromT"/>
                      <dgm:param type="ch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24" axis="self" ptType="parTrans" cnt="1">
                    <dgm:layoutNode name="Name25">
                      <dgm:choose name="Name26">
                        <dgm:if name="Name27" func="var" arg="dir" op="equ" val="norm">
                          <dgm:alg type="conn">
                            <dgm:param type="dim" val="1D"/>
                            <dgm:param type="begPts" val="midR"/>
                            <dgm:param type="endPts" val="midL"/>
                            <dgm:param type="endSty" val="noArr"/>
                          </dgm:alg>
                        </dgm:if>
                        <dgm:else name="Name28">
                          <dgm:alg type="conn">
                            <dgm:param type="dim" val="1D"/>
                            <dgm:param type="begPts" val="midL"/>
                            <dgm:param type="endPts" val="midR"/>
                            <dgm:param type="endSty" val="noArr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5"/>
                        <dgm:constr type="connDist"/>
                        <dgm:constr type="begPad"/>
                        <dgm:constr type="endPad"/>
                        <dgm:constr type="userA" for="ch" refType="connDist"/>
                      </dgm:constrLst>
                      <dgm:ruleLst/>
                      <dgm:layoutNode name="connTx">
                        <dgm:alg type="tx">
                          <dgm:param type="autoTxRot" val="grav"/>
                        </dgm:alg>
                        <dgm:shape xmlns:r="http://schemas.openxmlformats.org/officeDocument/2006/relationships" type="rect" r:blip="" hideGeom="1">
                          <dgm:adjLst/>
                        </dgm:shape>
                        <dgm:presOf axis="self"/>
                        <dgm:constrLst>
                          <dgm:constr type="userA"/>
                          <dgm:constr type="w" refType="userA" fact="0.05"/>
                          <dgm:constr type="h" refType="userA" fact="0.05"/>
                          <dgm:constr type="lMarg" val="1"/>
                          <dgm:constr type="rMarg" val="1"/>
                          <dgm:constr type="tMarg"/>
                          <dgm:constr type="bMarg"/>
                        </dgm:constrLst>
                        <dgm:ruleLst>
                          <dgm:rule type="h" val="NaN" fact="0.25" max="NaN"/>
                          <dgm:rule type="w" val="NaN" fact="0.8" max="NaN"/>
                          <dgm:rule type="primFontSz" val="5" fact="NaN" max="NaN"/>
                        </dgm:ruleLst>
                      </dgm:layoutNode>
                    </dgm:layoutNode>
                  </dgm:forEach>
                  <dgm:forEach name="Name29" axis="self" ptType="node">
                    <dgm:layoutNode name="Name30">
                      <dgm:choose name="Name31">
                        <dgm:if name="Name32" func="var" arg="dir" op="equ" val="norm">
                          <dgm:alg type="hierRoot">
                            <dgm:param type="hierAlign" val="lCtrCh"/>
                          </dgm:alg>
                        </dgm:if>
                        <dgm:else name="Name33">
                          <dgm:alg type="hierRoot">
                            <dgm:param type="hierAlign" val="rCtrCh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tMarg" refType="primFontSz" fact="0.05"/>
                          <dgm:constr type="bMarg" refType="primFontSz" fact="0.05"/>
                          <dgm:constr type="lMarg" refType="primFontSz" fact="0.05"/>
                          <dgm:constr type="rMarg" refType="primFontSz" fact="0.05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34">
                          <dgm:if name="Name35" func="var" arg="dir" op="equ" val="norm">
                            <dgm:alg type="hierChild">
                              <dgm:param type="linDir" val="fromT"/>
                              <dgm:param type="chAlign" val="l"/>
                            </dgm:alg>
                          </dgm:if>
                          <dgm:else name="Name36">
                            <dgm:alg type="hierChild">
                              <dgm:param type="linDir" val="fromT"/>
                              <dgm:param type="chAlign" val="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37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choose name="Name38">
        <dgm:if name="Name39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</dgm:alg>
        </dgm:if>
        <dgm:else name="Name40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rectComp" refType="w"/>
        <dgm:constr type="h" for="ch" forName="rectComp" refType="h"/>
        <dgm:constr type="h" for="des" forName="bgRect" refType="h"/>
        <dgm:constr type="primFontSz" for="des" forName="bgRectTx" op="equ" val="65"/>
      </dgm:constrLst>
      <dgm:ruleLst/>
      <dgm:forEach name="Name41" axis="ch" ptType="node" st="2">
        <dgm:layoutNode name="rectComp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userA"/>
            <dgm:constr type="l" for="ch" forName="bgRect"/>
            <dgm:constr type="t" for="ch" forName="bgRect"/>
            <dgm:constr type="w" for="ch" forName="bgRect" refType="userA" fact="1.2"/>
            <dgm:constr type="l" for="ch" forName="bgRectTx"/>
            <dgm:constr type="t" for="ch" forName="bgRectTx"/>
            <dgm:constr type="h" for="ch" forName="bgRectTx" refType="h" refFor="ch" refForName="bgRect" fact="0.3"/>
            <dgm:constr type="w" for="ch" forName="bgRectTx" refType="w" refFor="ch" refForName="bgRect" op="equ"/>
          </dgm:constrLst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shape xmlns:r="http://schemas.openxmlformats.org/officeDocument/2006/relationships" type="rect" r:blip="" zOrderOff="-999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</dgm:layoutNode>
        <dgm:choose name="Name42">
          <dgm:if name="Name43" axis="self" ptType="node" func="revPos" op="gte" val="2">
            <dgm:layoutNode name="spComp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hSp"/>
                <dgm:constr type="t" for="ch" forName="hSp"/>
                <dgm:constr type="w" for="ch" forName="hSp" refType="userB"/>
                <dgm:constr type="wOff" for="ch" forName="hSp" refType="userA" fact="-0.2"/>
              </dgm:constrLst>
              <dgm:ruleLst/>
              <dgm:layoutNode name="h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44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6/12/25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6763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4905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578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6991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5120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31536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0104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2299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8228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375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zhouminghao1/web-engineering14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1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71500" y="1500188"/>
            <a:ext cx="8001000" cy="6667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5250"/>
              </a:lnSpc>
              <a:buNone/>
            </a:pPr>
            <a:r>
              <a:rPr lang="en-US" sz="3750" b="1" err="1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Easy</a:t>
            </a:r>
            <a:r>
              <a:rPr lang="en-US" sz="3750" b="1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云盘项目设计汇报</a:t>
            </a:r>
            <a:endParaRPr lang="en-US" sz="3750" dirty="0"/>
          </a:p>
        </p:txBody>
      </p:sp>
      <p:sp>
        <p:nvSpPr>
          <p:cNvPr id="4" name="Text 1"/>
          <p:cNvSpPr/>
          <p:nvPr/>
        </p:nvSpPr>
        <p:spPr>
          <a:xfrm>
            <a:off x="571500" y="2243138"/>
            <a:ext cx="8001000" cy="4000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3150"/>
              </a:lnSpc>
              <a:buNone/>
            </a:pPr>
            <a:r>
              <a:rPr lang="en-US" sz="225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基于Vue3与Spring Boot的个人云存储系统</a:t>
            </a:r>
            <a:endParaRPr lang="en-US" sz="2250" dirty="0"/>
          </a:p>
        </p:txBody>
      </p:sp>
      <p:sp>
        <p:nvSpPr>
          <p:cNvPr id="5" name="Shape 2"/>
          <p:cNvSpPr/>
          <p:nvPr/>
        </p:nvSpPr>
        <p:spPr>
          <a:xfrm>
            <a:off x="571500" y="2976563"/>
            <a:ext cx="604838" cy="114300"/>
          </a:xfrm>
          <a:prstGeom prst="rect">
            <a:avLst/>
          </a:prstGeom>
          <a:solidFill>
            <a:srgbClr val="FFA60C"/>
          </a:solidFill>
        </p:spPr>
      </p:sp>
      <p:sp>
        <p:nvSpPr>
          <p:cNvPr id="6" name="Text 3"/>
          <p:cNvSpPr/>
          <p:nvPr/>
        </p:nvSpPr>
        <p:spPr>
          <a:xfrm>
            <a:off x="571500" y="3424238"/>
            <a:ext cx="8001000" cy="219075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725"/>
              </a:lnSpc>
              <a:buNone/>
            </a:pPr>
            <a:endParaRPr lang="en-US" sz="1200" dirty="0"/>
          </a:p>
        </p:txBody>
      </p:sp>
      <p:sp>
        <p:nvSpPr>
          <p:cNvPr id="7" name="文本框 6"/>
          <p:cNvSpPr txBox="1"/>
          <p:nvPr/>
        </p:nvSpPr>
        <p:spPr>
          <a:xfrm>
            <a:off x="634365" y="3192145"/>
            <a:ext cx="2471420" cy="161163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组长 周铭颢 </a:t>
            </a:r>
          </a:p>
          <a:p>
            <a:r>
              <a:rPr lang="en-US" sz="1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吴东灿 </a:t>
            </a:r>
          </a:p>
          <a:p>
            <a:r>
              <a:rPr lang="en-US" sz="1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钟一锴 </a:t>
            </a:r>
          </a:p>
          <a:p>
            <a:r>
              <a:rPr lang="en-US" sz="1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陈庆蓉 </a:t>
            </a:r>
          </a:p>
          <a:p>
            <a:r>
              <a:rPr lang="en-US" sz="1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李嘉 </a:t>
            </a:r>
          </a:p>
          <a:p>
            <a:r>
              <a:rPr lang="en-US" sz="1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余哲 </a:t>
            </a:r>
          </a:p>
          <a:p>
            <a:r>
              <a:rPr lang="en-US" sz="1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常浩博</a:t>
            </a:r>
            <a:r>
              <a:rPr lang="en-US" altLang="zh-CN" sz="1400"/>
              <a:t> 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2829560" y="4211320"/>
            <a:ext cx="4742180" cy="59245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>
                <a:hlinkClick r:id="rId4" action="ppaction://hlinkfile"/>
              </a:rPr>
              <a:t>https://github.com/zhouminghao1/web-engineering14</a:t>
            </a:r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rcRect t="3571" b="3571"/>
          <a:stretch>
            <a:fillRect/>
          </a:stretch>
        </p:blipFill>
        <p:spPr>
          <a:xfrm>
            <a:off x="0" y="0"/>
            <a:ext cx="9144000" cy="86614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71500" y="285750"/>
            <a:ext cx="8001000" cy="4000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3150"/>
              </a:lnSpc>
              <a:buNone/>
            </a:pPr>
            <a:r>
              <a:rPr lang="en-US" sz="2250" b="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测试结果</a:t>
            </a:r>
            <a:r>
              <a:rPr lang="zh-CN" altLang="en-US" sz="225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（查询</a:t>
            </a:r>
            <a:r>
              <a:rPr lang="en-US" altLang="zh-CN" sz="225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225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存在）</a:t>
            </a:r>
            <a:endParaRPr lang="en-US" sz="2250" dirty="0"/>
          </a:p>
        </p:txBody>
      </p:sp>
      <p:sp>
        <p:nvSpPr>
          <p:cNvPr id="4" name="Text 1"/>
          <p:cNvSpPr/>
          <p:nvPr/>
        </p:nvSpPr>
        <p:spPr>
          <a:xfrm>
            <a:off x="571500" y="742950"/>
            <a:ext cx="8001000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endParaRPr lang="en-US" sz="1200" dirty="0"/>
          </a:p>
        </p:txBody>
      </p:sp>
      <p:sp>
        <p:nvSpPr>
          <p:cNvPr id="14" name="圆角矩形 13">
            <a:extLst>
              <a:ext uri="{FF2B5EF4-FFF2-40B4-BE49-F238E27FC236}">
                <a16:creationId xmlns:a16="http://schemas.microsoft.com/office/drawing/2014/main" id="{DD996150-1AC1-BE6B-B6AA-B323714B156C}"/>
              </a:ext>
            </a:extLst>
          </p:cNvPr>
          <p:cNvSpPr/>
          <p:nvPr/>
        </p:nvSpPr>
        <p:spPr>
          <a:xfrm>
            <a:off x="0" y="1428274"/>
            <a:ext cx="9144000" cy="3429476"/>
          </a:xfrm>
          <a:prstGeom prst="roundRect">
            <a:avLst/>
          </a:prstGeom>
          <a:noFill/>
          <a:ln w="38100">
            <a:solidFill>
              <a:srgbClr val="FFA6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12BE0EE-C8CE-D907-3BAB-2B22F72B7E7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8302"/>
          <a:stretch/>
        </p:blipFill>
        <p:spPr>
          <a:xfrm>
            <a:off x="75566" y="2043114"/>
            <a:ext cx="4032056" cy="152304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35C62F4-1DE0-10D1-1037-3C2C94FE4A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07622" y="1848803"/>
            <a:ext cx="4960811" cy="2255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6218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71500" y="3314700"/>
            <a:ext cx="4762500" cy="6667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5250"/>
              </a:lnSpc>
              <a:buNone/>
            </a:pPr>
            <a:r>
              <a:rPr lang="en-US" altLang="zh-CN" sz="375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Web</a:t>
            </a:r>
            <a:r>
              <a:rPr lang="zh-CN" altLang="en-US" sz="375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应用运维</a:t>
            </a:r>
          </a:p>
        </p:txBody>
      </p:sp>
      <p:sp>
        <p:nvSpPr>
          <p:cNvPr id="4" name="Shape 1"/>
          <p:cNvSpPr/>
          <p:nvPr/>
        </p:nvSpPr>
        <p:spPr>
          <a:xfrm>
            <a:off x="571500" y="4157662"/>
            <a:ext cx="4762500" cy="14288"/>
          </a:xfrm>
          <a:prstGeom prst="rect">
            <a:avLst/>
          </a:prstGeom>
          <a:solidFill>
            <a:srgbClr val="333333">
              <a:alpha val="30000"/>
            </a:srgbClr>
          </a:solidFill>
        </p:spPr>
      </p:sp>
      <p:sp>
        <p:nvSpPr>
          <p:cNvPr id="5" name="Text 2"/>
          <p:cNvSpPr/>
          <p:nvPr/>
        </p:nvSpPr>
        <p:spPr>
          <a:xfrm>
            <a:off x="571500" y="4362450"/>
            <a:ext cx="4762500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endParaRPr lang="en-US" sz="1050" dirty="0"/>
          </a:p>
        </p:txBody>
      </p:sp>
      <p:sp>
        <p:nvSpPr>
          <p:cNvPr id="6" name="Text 3"/>
          <p:cNvSpPr/>
          <p:nvPr/>
        </p:nvSpPr>
        <p:spPr>
          <a:xfrm>
            <a:off x="5419725" y="3009900"/>
            <a:ext cx="3729038" cy="28575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22500"/>
              </a:lnSpc>
              <a:buNone/>
            </a:pPr>
            <a:r>
              <a:rPr lang="en-US" sz="22500" b="1" dirty="0">
                <a:solidFill>
                  <a:srgbClr val="D8D8D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0</a:t>
            </a:r>
            <a:r>
              <a:rPr lang="en-US" altLang="zh-CN" sz="22500" b="1" dirty="0">
                <a:solidFill>
                  <a:srgbClr val="D8D8D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9</a:t>
            </a:r>
            <a:endParaRPr lang="en-US" sz="225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rcRect t="3571" b="3571"/>
          <a:stretch>
            <a:fillRect/>
          </a:stretch>
        </p:blipFill>
        <p:spPr>
          <a:xfrm>
            <a:off x="0" y="0"/>
            <a:ext cx="9144000" cy="84328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71500" y="285750"/>
            <a:ext cx="8001000" cy="4000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3150"/>
              </a:lnSpc>
              <a:buNone/>
            </a:pPr>
            <a:r>
              <a:rPr lang="en-US" sz="225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Web应用运维</a:t>
            </a:r>
          </a:p>
        </p:txBody>
      </p:sp>
      <p:sp>
        <p:nvSpPr>
          <p:cNvPr id="4" name="Text 1"/>
          <p:cNvSpPr/>
          <p:nvPr/>
        </p:nvSpPr>
        <p:spPr>
          <a:xfrm>
            <a:off x="571500" y="742950"/>
            <a:ext cx="8001000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endParaRPr lang="en-US" sz="1200" dirty="0"/>
          </a:p>
        </p:txBody>
      </p:sp>
      <p:sp>
        <p:nvSpPr>
          <p:cNvPr id="14" name="圆角矩形 13">
            <a:extLst>
              <a:ext uri="{FF2B5EF4-FFF2-40B4-BE49-F238E27FC236}">
                <a16:creationId xmlns:a16="http://schemas.microsoft.com/office/drawing/2014/main" id="{DD996150-1AC1-BE6B-B6AA-B323714B156C}"/>
              </a:ext>
            </a:extLst>
          </p:cNvPr>
          <p:cNvSpPr/>
          <p:nvPr/>
        </p:nvSpPr>
        <p:spPr>
          <a:xfrm>
            <a:off x="0" y="1238250"/>
            <a:ext cx="9144000" cy="3905250"/>
          </a:xfrm>
          <a:prstGeom prst="roundRect">
            <a:avLst/>
          </a:prstGeom>
          <a:noFill/>
          <a:ln w="38100">
            <a:solidFill>
              <a:srgbClr val="FFA6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B618D7A3-D55B-04EF-89AB-935A051A9F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9546022"/>
              </p:ext>
            </p:extLst>
          </p:nvPr>
        </p:nvGraphicFramePr>
        <p:xfrm>
          <a:off x="243840" y="1436688"/>
          <a:ext cx="8656320" cy="3421062"/>
        </p:xfrm>
        <a:graphic>
          <a:graphicData uri="http://schemas.openxmlformats.org/drawingml/2006/table">
            <a:tbl>
              <a:tblPr firstRow="1" firstCol="1" bandRow="1">
                <a:tableStyleId>{ED083AE6-46FA-4A59-8FB0-9F97EB10719F}</a:tableStyleId>
              </a:tblPr>
              <a:tblGrid>
                <a:gridCol w="2140851">
                  <a:extLst>
                    <a:ext uri="{9D8B030D-6E8A-4147-A177-3AD203B41FA5}">
                      <a16:colId xmlns:a16="http://schemas.microsoft.com/office/drawing/2014/main" val="3529511152"/>
                    </a:ext>
                  </a:extLst>
                </a:gridCol>
                <a:gridCol w="2140851">
                  <a:extLst>
                    <a:ext uri="{9D8B030D-6E8A-4147-A177-3AD203B41FA5}">
                      <a16:colId xmlns:a16="http://schemas.microsoft.com/office/drawing/2014/main" val="379043570"/>
                    </a:ext>
                  </a:extLst>
                </a:gridCol>
                <a:gridCol w="2187309">
                  <a:extLst>
                    <a:ext uri="{9D8B030D-6E8A-4147-A177-3AD203B41FA5}">
                      <a16:colId xmlns:a16="http://schemas.microsoft.com/office/drawing/2014/main" val="3009219227"/>
                    </a:ext>
                  </a:extLst>
                </a:gridCol>
                <a:gridCol w="2187309">
                  <a:extLst>
                    <a:ext uri="{9D8B030D-6E8A-4147-A177-3AD203B41FA5}">
                      <a16:colId xmlns:a16="http://schemas.microsoft.com/office/drawing/2014/main" val="1910143789"/>
                    </a:ext>
                  </a:extLst>
                </a:gridCol>
              </a:tblGrid>
              <a:tr h="188398">
                <a:tc>
                  <a:txBody>
                    <a:bodyPr/>
                    <a:lstStyle/>
                    <a:p>
                      <a:pPr indent="400050" algn="ctr"/>
                      <a:r>
                        <a:rPr lang="zh-CN" sz="1050" kern="100" dirty="0">
                          <a:effectLst/>
                        </a:rPr>
                        <a:t>类别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/>
                      <a:r>
                        <a:rPr lang="zh-CN" sz="1050" kern="100">
                          <a:effectLst/>
                        </a:rPr>
                        <a:t>具体内容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/>
                      <a:r>
                        <a:rPr lang="zh-CN" sz="1050" kern="100">
                          <a:effectLst/>
                        </a:rPr>
                        <a:t>实施方案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400050" algn="ctr"/>
                      <a:r>
                        <a:rPr lang="zh-CN" sz="1050" kern="100">
                          <a:effectLst/>
                        </a:rPr>
                        <a:t>采用原因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33810836"/>
                  </a:ext>
                </a:extLst>
              </a:tr>
              <a:tr h="484451">
                <a:tc rowSpan="3">
                  <a:txBody>
                    <a:bodyPr/>
                    <a:lstStyle/>
                    <a:p>
                      <a:pPr indent="133350" algn="ctr"/>
                      <a:r>
                        <a:rPr lang="zh-CN" sz="1050" kern="100" dirty="0">
                          <a:effectLst/>
                        </a:rPr>
                        <a:t>定期更新内容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050" kern="100" dirty="0">
                          <a:effectLst/>
                        </a:rPr>
                        <a:t>定期更新内容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900" kern="100">
                          <a:effectLst/>
                        </a:rPr>
                        <a:t>更新用户手册、</a:t>
                      </a:r>
                      <a:r>
                        <a:rPr lang="en-US" sz="900" kern="100">
                          <a:effectLst/>
                        </a:rPr>
                        <a:t>FAQ</a:t>
                      </a:r>
                      <a:r>
                        <a:rPr lang="zh-CN" sz="900" kern="100">
                          <a:effectLst/>
                        </a:rPr>
                        <a:t>、发布系统更新新闻、撰写博客与教程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900" kern="100">
                          <a:effectLst/>
                        </a:rPr>
                        <a:t>确保用户获取最新信息，提升用户粘性和满意度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67670210"/>
                  </a:ext>
                </a:extLst>
              </a:tr>
              <a:tr h="32296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050" kern="100" dirty="0">
                          <a:effectLst/>
                        </a:rPr>
                        <a:t>内容审核与优化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900" kern="100">
                          <a:effectLst/>
                        </a:rPr>
                        <a:t>审核</a:t>
                      </a:r>
                      <a:r>
                        <a:rPr lang="en-US" sz="900" kern="100">
                          <a:effectLst/>
                        </a:rPr>
                        <a:t>UGC</a:t>
                      </a:r>
                      <a:r>
                        <a:rPr lang="zh-CN" sz="900" kern="100">
                          <a:effectLst/>
                        </a:rPr>
                        <a:t>内容，优化标题、描述、关键词等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900" kern="100" dirty="0">
                          <a:effectLst/>
                        </a:rPr>
                        <a:t>保持内容合法合规，提高搜索引擎友好度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69928474"/>
                  </a:ext>
                </a:extLst>
              </a:tr>
              <a:tr h="32296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050" kern="100" dirty="0">
                          <a:effectLst/>
                        </a:rPr>
                        <a:t>用户反馈处理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900" kern="100">
                          <a:effectLst/>
                        </a:rPr>
                        <a:t>收集用户反馈，分类解决问题，公示处理结果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900" kern="100" dirty="0">
                          <a:effectLst/>
                        </a:rPr>
                        <a:t>增强用户信任，及时改进系统问题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81320432"/>
                  </a:ext>
                </a:extLst>
              </a:tr>
              <a:tr h="648925">
                <a:tc rowSpan="3">
                  <a:txBody>
                    <a:bodyPr/>
                    <a:lstStyle/>
                    <a:p>
                      <a:pPr indent="266700" algn="ctr"/>
                      <a:r>
                        <a:rPr lang="en-US" sz="1050" kern="100">
                          <a:effectLst/>
                        </a:rPr>
                        <a:t>SEO</a:t>
                      </a:r>
                      <a:r>
                        <a:rPr lang="zh-CN" sz="1050" kern="100">
                          <a:effectLst/>
                        </a:rPr>
                        <a:t>策略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CN" sz="1050" kern="100">
                          <a:effectLst/>
                        </a:rPr>
                        <a:t>关键词优化策略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900" kern="100" dirty="0">
                          <a:effectLst/>
                        </a:rPr>
                        <a:t>关键词研究，内容优化，</a:t>
                      </a:r>
                      <a:r>
                        <a:rPr lang="en-US" sz="900" kern="100" dirty="0">
                          <a:effectLst/>
                        </a:rPr>
                        <a:t>URL</a:t>
                      </a:r>
                      <a:r>
                        <a:rPr lang="zh-CN" sz="900" kern="100" dirty="0">
                          <a:effectLst/>
                        </a:rPr>
                        <a:t>结构优化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900" kern="100">
                          <a:effectLst/>
                        </a:rPr>
                        <a:t>提高网站在搜索引擎中的排名，吸引潜在用户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96453701"/>
                  </a:ext>
                </a:extLst>
              </a:tr>
              <a:tr h="64593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900" kern="100" dirty="0">
                          <a:effectLst/>
                        </a:rPr>
                        <a:t>使用</a:t>
                      </a:r>
                      <a:r>
                        <a:rPr lang="en-US" sz="900" kern="100" dirty="0">
                          <a:effectLst/>
                        </a:rPr>
                        <a:t>SEO</a:t>
                      </a:r>
                      <a:r>
                        <a:rPr lang="zh-CN" sz="900" kern="100" dirty="0">
                          <a:effectLst/>
                        </a:rPr>
                        <a:t>工具找出热门和长尾关键词，合理布局关键词，采用简洁明了的</a:t>
                      </a:r>
                      <a:r>
                        <a:rPr lang="en-US" sz="900" kern="100" dirty="0">
                          <a:effectLst/>
                        </a:rPr>
                        <a:t>URL</a:t>
                      </a:r>
                      <a:r>
                        <a:rPr lang="zh-CN" sz="900" kern="100" dirty="0">
                          <a:effectLst/>
                        </a:rPr>
                        <a:t>结构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900" kern="100" dirty="0">
                          <a:effectLst/>
                        </a:rPr>
                        <a:t>覆盖广泛搜索需求，精准定位目标用户，提高</a:t>
                      </a:r>
                      <a:r>
                        <a:rPr lang="en-US" sz="900" kern="100" dirty="0">
                          <a:effectLst/>
                        </a:rPr>
                        <a:t>URL</a:t>
                      </a:r>
                      <a:r>
                        <a:rPr lang="zh-CN" sz="900" kern="100" dirty="0">
                          <a:effectLst/>
                        </a:rPr>
                        <a:t>可读性和搜索引擎友好度</a:t>
                      </a:r>
                      <a:endParaRPr lang="zh-CN" sz="1050" kern="100" dirty="0">
                        <a:effectLst/>
                      </a:endParaRPr>
                    </a:p>
                    <a:p>
                      <a:pPr algn="ctr"/>
                      <a:r>
                        <a:rPr lang="en-US" sz="900" kern="100" dirty="0">
                          <a:effectLst/>
                        </a:rPr>
                        <a:t> 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88546175"/>
                  </a:ext>
                </a:extLst>
              </a:tr>
              <a:tr h="80741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050" kern="100" dirty="0">
                          <a:effectLst/>
                        </a:rPr>
                        <a:t>内容营销与外链建设策略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900" kern="100">
                          <a:effectLst/>
                        </a:rPr>
                        <a:t>内容营销（撰写高质量文章，通过多渠道推广），外链建设（与相关领域合作获取高质量外链），社交媒体互动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900" kern="100" dirty="0">
                          <a:effectLst/>
                        </a:rPr>
                        <a:t>提升网站知名度和用户粘性，提高网站权重和排名，扩大网站影响力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66919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7938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71500" y="3314700"/>
            <a:ext cx="4762500" cy="6667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5250"/>
              </a:lnSpc>
              <a:buNone/>
            </a:pPr>
            <a:r>
              <a:rPr lang="en-US" altLang="zh-CN" sz="32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Web</a:t>
            </a:r>
            <a:r>
              <a:rPr lang="zh-CN" altLang="en-US" sz="32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应用性能分析与调优</a:t>
            </a:r>
          </a:p>
        </p:txBody>
      </p:sp>
      <p:sp>
        <p:nvSpPr>
          <p:cNvPr id="4" name="Shape 1"/>
          <p:cNvSpPr/>
          <p:nvPr/>
        </p:nvSpPr>
        <p:spPr>
          <a:xfrm>
            <a:off x="571500" y="4157662"/>
            <a:ext cx="4762500" cy="14288"/>
          </a:xfrm>
          <a:prstGeom prst="rect">
            <a:avLst/>
          </a:prstGeom>
          <a:solidFill>
            <a:srgbClr val="333333">
              <a:alpha val="30000"/>
            </a:srgbClr>
          </a:solidFill>
        </p:spPr>
      </p:sp>
      <p:sp>
        <p:nvSpPr>
          <p:cNvPr id="5" name="Text 2"/>
          <p:cNvSpPr/>
          <p:nvPr/>
        </p:nvSpPr>
        <p:spPr>
          <a:xfrm>
            <a:off x="571500" y="4362450"/>
            <a:ext cx="4762500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endParaRPr lang="en-US" sz="1050" dirty="0"/>
          </a:p>
        </p:txBody>
      </p:sp>
      <p:sp>
        <p:nvSpPr>
          <p:cNvPr id="6" name="Text 3"/>
          <p:cNvSpPr/>
          <p:nvPr/>
        </p:nvSpPr>
        <p:spPr>
          <a:xfrm>
            <a:off x="5419725" y="3009900"/>
            <a:ext cx="3729038" cy="28575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22500"/>
              </a:lnSpc>
              <a:buNone/>
            </a:pPr>
            <a:r>
              <a:rPr lang="en-US" altLang="zh-CN" sz="22500" b="1" dirty="0">
                <a:solidFill>
                  <a:srgbClr val="D8D8D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endParaRPr lang="en-US" sz="225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rcRect t="3571" b="3571"/>
          <a:stretch>
            <a:fillRect/>
          </a:stretch>
        </p:blipFill>
        <p:spPr>
          <a:xfrm>
            <a:off x="0" y="0"/>
            <a:ext cx="9144000" cy="952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71500" y="285750"/>
            <a:ext cx="8001000" cy="4000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3150"/>
              </a:lnSpc>
              <a:buNone/>
            </a:pPr>
            <a:r>
              <a:rPr lang="zh-CN" altLang="en-US" sz="225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性能方面的问题与策略</a:t>
            </a:r>
            <a:endParaRPr lang="en-US" sz="2250" dirty="0"/>
          </a:p>
        </p:txBody>
      </p:sp>
      <p:sp>
        <p:nvSpPr>
          <p:cNvPr id="4" name="Text 1"/>
          <p:cNvSpPr/>
          <p:nvPr/>
        </p:nvSpPr>
        <p:spPr>
          <a:xfrm>
            <a:off x="571500" y="742950"/>
            <a:ext cx="8001000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endParaRPr lang="en-US" sz="1200" dirty="0"/>
          </a:p>
        </p:txBody>
      </p:sp>
      <p:sp>
        <p:nvSpPr>
          <p:cNvPr id="14" name="圆角矩形 13">
            <a:extLst>
              <a:ext uri="{FF2B5EF4-FFF2-40B4-BE49-F238E27FC236}">
                <a16:creationId xmlns:a16="http://schemas.microsoft.com/office/drawing/2014/main" id="{DD996150-1AC1-BE6B-B6AA-B323714B156C}"/>
              </a:ext>
            </a:extLst>
          </p:cNvPr>
          <p:cNvSpPr/>
          <p:nvPr/>
        </p:nvSpPr>
        <p:spPr>
          <a:xfrm>
            <a:off x="0" y="1148080"/>
            <a:ext cx="9144000" cy="3709670"/>
          </a:xfrm>
          <a:prstGeom prst="roundRect">
            <a:avLst/>
          </a:prstGeom>
          <a:noFill/>
          <a:ln w="38100">
            <a:solidFill>
              <a:srgbClr val="FFA6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aphicFrame>
        <p:nvGraphicFramePr>
          <p:cNvPr id="5" name="图示 4">
            <a:extLst>
              <a:ext uri="{FF2B5EF4-FFF2-40B4-BE49-F238E27FC236}">
                <a16:creationId xmlns:a16="http://schemas.microsoft.com/office/drawing/2014/main" id="{8A8C8E6A-6CBA-E3B8-A8E2-273F726997E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18094597"/>
              </p:ext>
            </p:extLst>
          </p:nvPr>
        </p:nvGraphicFramePr>
        <p:xfrm>
          <a:off x="396240" y="1238250"/>
          <a:ext cx="8158480" cy="33655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5848343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rcRect t="3571" b="3571"/>
          <a:stretch>
            <a:fillRect/>
          </a:stretch>
        </p:blipFill>
        <p:spPr>
          <a:xfrm>
            <a:off x="0" y="0"/>
            <a:ext cx="9144000" cy="952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71500" y="285750"/>
            <a:ext cx="8001000" cy="4000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3150"/>
              </a:lnSpc>
              <a:buNone/>
            </a:pPr>
            <a:r>
              <a:rPr lang="zh-CN" altLang="en-US" sz="225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可用性方面的问题与策略</a:t>
            </a:r>
            <a:endParaRPr lang="en-US" sz="2250" dirty="0"/>
          </a:p>
        </p:txBody>
      </p:sp>
      <p:sp>
        <p:nvSpPr>
          <p:cNvPr id="4" name="Text 1"/>
          <p:cNvSpPr/>
          <p:nvPr/>
        </p:nvSpPr>
        <p:spPr>
          <a:xfrm>
            <a:off x="571500" y="742950"/>
            <a:ext cx="8001000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endParaRPr lang="en-US" sz="1200" dirty="0"/>
          </a:p>
        </p:txBody>
      </p:sp>
      <p:sp>
        <p:nvSpPr>
          <p:cNvPr id="14" name="圆角矩形 13">
            <a:extLst>
              <a:ext uri="{FF2B5EF4-FFF2-40B4-BE49-F238E27FC236}">
                <a16:creationId xmlns:a16="http://schemas.microsoft.com/office/drawing/2014/main" id="{DD996150-1AC1-BE6B-B6AA-B323714B156C}"/>
              </a:ext>
            </a:extLst>
          </p:cNvPr>
          <p:cNvSpPr/>
          <p:nvPr/>
        </p:nvSpPr>
        <p:spPr>
          <a:xfrm>
            <a:off x="0" y="1148080"/>
            <a:ext cx="9144000" cy="3709670"/>
          </a:xfrm>
          <a:prstGeom prst="roundRect">
            <a:avLst/>
          </a:prstGeom>
          <a:noFill/>
          <a:ln w="38100">
            <a:solidFill>
              <a:srgbClr val="FFA6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aphicFrame>
        <p:nvGraphicFramePr>
          <p:cNvPr id="5" name="图示 4">
            <a:extLst>
              <a:ext uri="{FF2B5EF4-FFF2-40B4-BE49-F238E27FC236}">
                <a16:creationId xmlns:a16="http://schemas.microsoft.com/office/drawing/2014/main" id="{8A8C8E6A-6CBA-E3B8-A8E2-273F726997E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38690780"/>
              </p:ext>
            </p:extLst>
          </p:nvPr>
        </p:nvGraphicFramePr>
        <p:xfrm>
          <a:off x="396240" y="1238250"/>
          <a:ext cx="8158480" cy="33655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7911731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71500" y="3314700"/>
            <a:ext cx="4762500" cy="6667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5250"/>
              </a:lnSpc>
              <a:buNone/>
            </a:pPr>
            <a:r>
              <a:rPr lang="en-US" sz="2800" b="1" dirty="0" err="1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  <a:sym typeface="+mn-ea"/>
              </a:rPr>
              <a:t>Web应用安全性分析与防护</a:t>
            </a:r>
            <a:endParaRPr lang="zh-CN" altLang="en-US" sz="2800" b="1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0"/>
            </a:endParaRPr>
          </a:p>
        </p:txBody>
      </p:sp>
      <p:sp>
        <p:nvSpPr>
          <p:cNvPr id="4" name="Shape 1"/>
          <p:cNvSpPr/>
          <p:nvPr/>
        </p:nvSpPr>
        <p:spPr>
          <a:xfrm>
            <a:off x="571500" y="4157662"/>
            <a:ext cx="4762500" cy="14288"/>
          </a:xfrm>
          <a:prstGeom prst="rect">
            <a:avLst/>
          </a:prstGeom>
          <a:solidFill>
            <a:srgbClr val="333333">
              <a:alpha val="30000"/>
            </a:srgbClr>
          </a:solidFill>
        </p:spPr>
      </p:sp>
      <p:sp>
        <p:nvSpPr>
          <p:cNvPr id="5" name="Text 2"/>
          <p:cNvSpPr/>
          <p:nvPr/>
        </p:nvSpPr>
        <p:spPr>
          <a:xfrm>
            <a:off x="571500" y="4362450"/>
            <a:ext cx="4762500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endParaRPr lang="en-US" sz="1050" dirty="0"/>
          </a:p>
        </p:txBody>
      </p:sp>
      <p:sp>
        <p:nvSpPr>
          <p:cNvPr id="6" name="Text 3"/>
          <p:cNvSpPr/>
          <p:nvPr/>
        </p:nvSpPr>
        <p:spPr>
          <a:xfrm>
            <a:off x="5419725" y="3009900"/>
            <a:ext cx="3729038" cy="28575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22500"/>
              </a:lnSpc>
              <a:buNone/>
            </a:pPr>
            <a:r>
              <a:rPr lang="en-US" altLang="zh-CN" sz="22500" b="1" dirty="0">
                <a:solidFill>
                  <a:srgbClr val="D8D8D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endParaRPr lang="en-US" sz="225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rcRect t="3571" b="3571"/>
          <a:stretch>
            <a:fillRect/>
          </a:stretch>
        </p:blipFill>
        <p:spPr>
          <a:xfrm>
            <a:off x="0" y="0"/>
            <a:ext cx="9144000" cy="84328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71500" y="285750"/>
            <a:ext cx="8001000" cy="4000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3150"/>
              </a:lnSpc>
              <a:buNone/>
            </a:pPr>
            <a:r>
              <a:rPr lang="en-US" sz="2250" b="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Web应用安全性分析</a:t>
            </a:r>
            <a:endParaRPr lang="en-US" sz="225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 1"/>
          <p:cNvSpPr/>
          <p:nvPr/>
        </p:nvSpPr>
        <p:spPr>
          <a:xfrm>
            <a:off x="571500" y="742950"/>
            <a:ext cx="8001000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endParaRPr lang="en-US" sz="1200" dirty="0"/>
          </a:p>
        </p:txBody>
      </p:sp>
      <p:sp>
        <p:nvSpPr>
          <p:cNvPr id="14" name="圆角矩形 13">
            <a:extLst>
              <a:ext uri="{FF2B5EF4-FFF2-40B4-BE49-F238E27FC236}">
                <a16:creationId xmlns:a16="http://schemas.microsoft.com/office/drawing/2014/main" id="{DD996150-1AC1-BE6B-B6AA-B323714B156C}"/>
              </a:ext>
            </a:extLst>
          </p:cNvPr>
          <p:cNvSpPr/>
          <p:nvPr/>
        </p:nvSpPr>
        <p:spPr>
          <a:xfrm>
            <a:off x="0" y="1238250"/>
            <a:ext cx="9144000" cy="3905250"/>
          </a:xfrm>
          <a:prstGeom prst="roundRect">
            <a:avLst/>
          </a:prstGeom>
          <a:noFill/>
          <a:ln w="38100">
            <a:solidFill>
              <a:srgbClr val="FFA6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DEAADF4A-2116-5C8E-2C82-4DBC613E68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1206246"/>
              </p:ext>
            </p:extLst>
          </p:nvPr>
        </p:nvGraphicFramePr>
        <p:xfrm>
          <a:off x="243841" y="1534160"/>
          <a:ext cx="8656319" cy="3454400"/>
        </p:xfrm>
        <a:graphic>
          <a:graphicData uri="http://schemas.openxmlformats.org/drawingml/2006/table">
            <a:tbl>
              <a:tblPr firstRow="1" firstCol="1" bandRow="1">
                <a:tableStyleId>{ED083AE6-46FA-4A59-8FB0-9F97EB10719F}</a:tableStyleId>
              </a:tblPr>
              <a:tblGrid>
                <a:gridCol w="2037828">
                  <a:extLst>
                    <a:ext uri="{9D8B030D-6E8A-4147-A177-3AD203B41FA5}">
                      <a16:colId xmlns:a16="http://schemas.microsoft.com/office/drawing/2014/main" val="2445077650"/>
                    </a:ext>
                  </a:extLst>
                </a:gridCol>
                <a:gridCol w="6618491">
                  <a:extLst>
                    <a:ext uri="{9D8B030D-6E8A-4147-A177-3AD203B41FA5}">
                      <a16:colId xmlns:a16="http://schemas.microsoft.com/office/drawing/2014/main" val="2089340061"/>
                    </a:ext>
                  </a:extLst>
                </a:gridCol>
              </a:tblGrid>
              <a:tr h="272130">
                <a:tc>
                  <a:txBody>
                    <a:bodyPr/>
                    <a:lstStyle/>
                    <a:p>
                      <a:pPr marL="152400" algn="ctr"/>
                      <a:r>
                        <a:rPr lang="zh-CN" sz="1100" kern="100" dirty="0">
                          <a:effectLst/>
                        </a:rPr>
                        <a:t>功能模块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152400" algn="ctr"/>
                      <a:r>
                        <a:rPr lang="zh-CN" sz="1100" kern="100">
                          <a:effectLst/>
                        </a:rPr>
                        <a:t>主要安全隐患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92442048"/>
                  </a:ext>
                </a:extLst>
              </a:tr>
              <a:tr h="527767">
                <a:tc>
                  <a:txBody>
                    <a:bodyPr/>
                    <a:lstStyle/>
                    <a:p>
                      <a:pPr marL="152400" algn="ctr"/>
                      <a:r>
                        <a:rPr lang="zh-CN" sz="1100" kern="100" dirty="0">
                          <a:effectLst/>
                        </a:rPr>
                        <a:t>用户认证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152400" algn="ctr"/>
                      <a:r>
                        <a:rPr lang="zh-CN" sz="1100" kern="100" dirty="0">
                          <a:effectLst/>
                        </a:rPr>
                        <a:t>弱密码策略、会话劫持风险、多设备登录缺乏验证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86282362"/>
                  </a:ext>
                </a:extLst>
              </a:tr>
              <a:tr h="527767">
                <a:tc>
                  <a:txBody>
                    <a:bodyPr/>
                    <a:lstStyle/>
                    <a:p>
                      <a:pPr marL="152400" algn="ctr"/>
                      <a:r>
                        <a:rPr lang="zh-CN" sz="1100" kern="100">
                          <a:effectLst/>
                        </a:rPr>
                        <a:t>文件上传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152400" algn="ctr"/>
                      <a:r>
                        <a:rPr lang="zh-CN" sz="1100" kern="100" dirty="0">
                          <a:effectLst/>
                        </a:rPr>
                        <a:t>恶意文件上传（木马</a:t>
                      </a:r>
                      <a:r>
                        <a:rPr lang="en-US" sz="1100" kern="100" dirty="0">
                          <a:effectLst/>
                        </a:rPr>
                        <a:t>/</a:t>
                      </a:r>
                      <a:r>
                        <a:rPr lang="zh-CN" sz="1100" kern="100" dirty="0">
                          <a:effectLst/>
                        </a:rPr>
                        <a:t>脚本）、分片注入攻击、未限制文件类型和大小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08635980"/>
                  </a:ext>
                </a:extLst>
              </a:tr>
              <a:tr h="527767">
                <a:tc>
                  <a:txBody>
                    <a:bodyPr/>
                    <a:lstStyle/>
                    <a:p>
                      <a:pPr marL="152400" algn="ctr"/>
                      <a:r>
                        <a:rPr lang="zh-CN" sz="1100" kern="100">
                          <a:effectLst/>
                        </a:rPr>
                        <a:t>文件分享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152400" algn="ctr"/>
                      <a:r>
                        <a:rPr lang="zh-CN" sz="1100" kern="100" dirty="0">
                          <a:effectLst/>
                        </a:rPr>
                        <a:t>分享链接可预测性、未授权访问、</a:t>
                      </a:r>
                      <a:r>
                        <a:rPr lang="en-US" sz="1100" kern="100" dirty="0">
                          <a:effectLst/>
                        </a:rPr>
                        <a:t>XSS</a:t>
                      </a:r>
                      <a:r>
                        <a:rPr lang="zh-CN" sz="1100" kern="100" dirty="0">
                          <a:effectLst/>
                        </a:rPr>
                        <a:t>注入风险（分享描述）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13464354"/>
                  </a:ext>
                </a:extLst>
              </a:tr>
              <a:tr h="527767">
                <a:tc>
                  <a:txBody>
                    <a:bodyPr/>
                    <a:lstStyle/>
                    <a:p>
                      <a:pPr marL="152400" algn="ctr"/>
                      <a:r>
                        <a:rPr lang="zh-CN" sz="1100" kern="100">
                          <a:effectLst/>
                        </a:rPr>
                        <a:t>回收站机制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152400" algn="ctr"/>
                      <a:r>
                        <a:rPr lang="zh-CN" sz="1100" kern="100" dirty="0">
                          <a:effectLst/>
                        </a:rPr>
                        <a:t>权限绕过（访问他人回收站）、软删除文件未物理隔离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08705337"/>
                  </a:ext>
                </a:extLst>
              </a:tr>
              <a:tr h="527767">
                <a:tc>
                  <a:txBody>
                    <a:bodyPr/>
                    <a:lstStyle/>
                    <a:p>
                      <a:pPr marL="152400" algn="ctr"/>
                      <a:r>
                        <a:rPr lang="zh-CN" sz="1100" kern="100">
                          <a:effectLst/>
                        </a:rPr>
                        <a:t>文件预览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152400" algn="ctr"/>
                      <a:r>
                        <a:rPr lang="zh-CN" sz="1100" kern="100" dirty="0">
                          <a:effectLst/>
                        </a:rPr>
                        <a:t>恶意文件解析漏洞（</a:t>
                      </a:r>
                      <a:r>
                        <a:rPr lang="en-US" sz="1100" kern="100" dirty="0">
                          <a:effectLst/>
                        </a:rPr>
                        <a:t>Office/PDF</a:t>
                      </a:r>
                      <a:r>
                        <a:rPr lang="zh-CN" sz="1100" kern="100" dirty="0">
                          <a:effectLst/>
                        </a:rPr>
                        <a:t>）、目录遍历风险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50328517"/>
                  </a:ext>
                </a:extLst>
              </a:tr>
              <a:tr h="543435">
                <a:tc>
                  <a:txBody>
                    <a:bodyPr/>
                    <a:lstStyle/>
                    <a:p>
                      <a:pPr marL="152400" algn="ctr"/>
                      <a:r>
                        <a:rPr lang="zh-CN" sz="1100" kern="100">
                          <a:effectLst/>
                        </a:rPr>
                        <a:t>数据库交互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152400" algn="ctr"/>
                      <a:r>
                        <a:rPr lang="en-US" sz="1100" kern="100" dirty="0">
                          <a:effectLst/>
                        </a:rPr>
                        <a:t>SQL</a:t>
                      </a:r>
                      <a:r>
                        <a:rPr lang="zh-CN" sz="1100" kern="100" dirty="0">
                          <a:effectLst/>
                        </a:rPr>
                        <a:t>注入风险（文件搜索</a:t>
                      </a:r>
                      <a:r>
                        <a:rPr lang="en-US" sz="1100" kern="100" dirty="0">
                          <a:effectLst/>
                        </a:rPr>
                        <a:t>/</a:t>
                      </a:r>
                      <a:r>
                        <a:rPr lang="zh-CN" sz="1100" kern="100" dirty="0">
                          <a:effectLst/>
                        </a:rPr>
                        <a:t>用户管理）、敏感数据泄露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30600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66909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657850"/>
          </a:xfrm>
          <a:prstGeom prst="rect">
            <a:avLst/>
          </a:prstGeom>
          <a:solidFill>
            <a:srgbClr val="FFFFFF"/>
          </a:solidFill>
        </p:spPr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rcRect l="4545" r="4545"/>
          <a:stretch>
            <a:fillRect/>
          </a:stretch>
        </p:blipFill>
        <p:spPr>
          <a:xfrm>
            <a:off x="0" y="0"/>
            <a:ext cx="9144000" cy="565785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571500" y="742950"/>
            <a:ext cx="8001000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endParaRPr lang="en-US" sz="1200" dirty="0"/>
          </a:p>
        </p:txBody>
      </p:sp>
      <p:grpSp>
        <p:nvGrpSpPr>
          <p:cNvPr id="23" name="组合 22"/>
          <p:cNvGrpSpPr/>
          <p:nvPr/>
        </p:nvGrpSpPr>
        <p:grpSpPr>
          <a:xfrm>
            <a:off x="223520" y="1029970"/>
            <a:ext cx="8539480" cy="4038600"/>
            <a:chOff x="352" y="2250"/>
            <a:chExt cx="13448" cy="6360"/>
          </a:xfrm>
        </p:grpSpPr>
        <p:pic>
          <p:nvPicPr>
            <p:cNvPr id="6" name="Image 1" descr="preencoded.png"/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>
            <a:xfrm>
              <a:off x="600" y="2250"/>
              <a:ext cx="13200" cy="6360"/>
            </a:xfrm>
            <a:prstGeom prst="rect">
              <a:avLst/>
            </a:prstGeom>
          </p:spPr>
        </p:pic>
        <p:sp>
          <p:nvSpPr>
            <p:cNvPr id="7" name="Text 3"/>
            <p:cNvSpPr/>
            <p:nvPr/>
          </p:nvSpPr>
          <p:spPr>
            <a:xfrm>
              <a:off x="938" y="7373"/>
              <a:ext cx="3720" cy="398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/>
            <a:lstStyle/>
            <a:p>
              <a:pPr marL="0" indent="0" algn="r">
                <a:lnSpc>
                  <a:spcPts val="1690"/>
                </a:lnSpc>
                <a:buNone/>
              </a:pPr>
              <a:r>
                <a:rPr lang="en-US" sz="1200" b="1" dirty="0" err="1"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0"/>
                </a:rPr>
                <a:t>上传防护</a:t>
              </a:r>
              <a:endParaRPr lang="en-US" sz="1200" dirty="0"/>
            </a:p>
          </p:txBody>
        </p:sp>
        <p:sp>
          <p:nvSpPr>
            <p:cNvPr id="8" name="Text 4"/>
            <p:cNvSpPr/>
            <p:nvPr/>
          </p:nvSpPr>
          <p:spPr>
            <a:xfrm>
              <a:off x="600" y="7830"/>
              <a:ext cx="4058" cy="720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/>
            <a:lstStyle/>
            <a:p>
              <a:pPr algn="r">
                <a:lnSpc>
                  <a:spcPts val="1650"/>
                </a:lnSpc>
              </a:pPr>
              <a:r>
                <a:rPr lang="zh-CN" altLang="en-US" sz="1050" dirty="0">
                  <a:solidFill>
                    <a:srgbClr val="6666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0"/>
                </a:rPr>
                <a:t> </a:t>
              </a:r>
              <a:r>
                <a:rPr lang="zh-CN" altLang="en-US" sz="1050" dirty="0">
                  <a:solidFill>
                    <a:srgbClr val="6666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文件类型白名单（仅允许文档</a:t>
              </a:r>
              <a:r>
                <a:rPr lang="en-US" altLang="zh-CN" sz="1050" dirty="0">
                  <a:solidFill>
                    <a:srgbClr val="6666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</a:t>
              </a:r>
              <a:r>
                <a:rPr lang="zh-CN" altLang="en-US" sz="1050" dirty="0">
                  <a:solidFill>
                    <a:srgbClr val="6666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图片</a:t>
              </a:r>
              <a:r>
                <a:rPr lang="en-US" altLang="zh-CN" sz="1050" dirty="0">
                  <a:solidFill>
                    <a:srgbClr val="6666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</a:t>
              </a:r>
              <a:r>
                <a:rPr lang="zh-CN" altLang="en-US" sz="1050" dirty="0">
                  <a:solidFill>
                    <a:srgbClr val="6666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视频）</a:t>
              </a:r>
            </a:p>
            <a:p>
              <a:pPr algn="r">
                <a:lnSpc>
                  <a:spcPts val="1650"/>
                </a:lnSpc>
              </a:pPr>
              <a:r>
                <a:rPr lang="zh-CN" altLang="en-US" sz="1050" dirty="0">
                  <a:solidFill>
                    <a:srgbClr val="6666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单文件大小限制（≤</a:t>
              </a:r>
              <a:r>
                <a:rPr lang="en-US" altLang="zh-CN" sz="1050" dirty="0">
                  <a:solidFill>
                    <a:srgbClr val="6666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r>
                <a:rPr lang="en-US" sz="1050" dirty="0">
                  <a:solidFill>
                    <a:srgbClr val="6666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GB）</a:t>
              </a:r>
            </a:p>
            <a:p>
              <a:pPr algn="r">
                <a:lnSpc>
                  <a:spcPts val="1650"/>
                </a:lnSpc>
              </a:pPr>
              <a:r>
                <a:rPr lang="en-US" sz="1050" dirty="0">
                  <a:solidFill>
                    <a:srgbClr val="6666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</a:t>
              </a:r>
              <a:r>
                <a:rPr lang="zh-CN" altLang="en-US" sz="1050" dirty="0">
                  <a:solidFill>
                    <a:srgbClr val="6666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病毒扫描引擎（</a:t>
              </a:r>
              <a:r>
                <a:rPr lang="en-US" sz="1050" dirty="0" err="1">
                  <a:solidFill>
                    <a:srgbClr val="6666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ClamAV</a:t>
              </a:r>
              <a:r>
                <a:rPr lang="zh-CN" altLang="en-US" sz="1050" dirty="0">
                  <a:solidFill>
                    <a:srgbClr val="6666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集成）</a:t>
              </a:r>
            </a:p>
          </p:txBody>
        </p:sp>
        <p:sp>
          <p:nvSpPr>
            <p:cNvPr id="9" name="Text 5"/>
            <p:cNvSpPr/>
            <p:nvPr/>
          </p:nvSpPr>
          <p:spPr>
            <a:xfrm>
              <a:off x="938" y="5685"/>
              <a:ext cx="3720" cy="398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/>
            <a:lstStyle/>
            <a:p>
              <a:pPr marL="0" indent="0" algn="r">
                <a:lnSpc>
                  <a:spcPts val="1690"/>
                </a:lnSpc>
                <a:buNone/>
              </a:pPr>
              <a:r>
                <a:rPr lang="en-US" sz="1200" b="1" dirty="0" err="1"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0"/>
                </a:rPr>
                <a:t>多设备管理</a:t>
              </a:r>
              <a:endParaRPr lang="en-US" sz="1200" dirty="0"/>
            </a:p>
          </p:txBody>
        </p:sp>
        <p:sp>
          <p:nvSpPr>
            <p:cNvPr id="10" name="Text 6"/>
            <p:cNvSpPr/>
            <p:nvPr/>
          </p:nvSpPr>
          <p:spPr>
            <a:xfrm>
              <a:off x="938" y="6143"/>
              <a:ext cx="3720" cy="1050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/>
            <a:lstStyle/>
            <a:p>
              <a:pPr lvl="0" algn="r">
                <a:lnSpc>
                  <a:spcPts val="1650"/>
                </a:lnSpc>
              </a:pPr>
              <a:r>
                <a:rPr lang="zh-CN" altLang="zh-CN" sz="1050" dirty="0">
                  <a:solidFill>
                    <a:srgbClr val="6666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新设备登录需短信验证</a:t>
              </a:r>
            </a:p>
            <a:p>
              <a:pPr lvl="0" algn="r">
                <a:lnSpc>
                  <a:spcPts val="1650"/>
                </a:lnSpc>
              </a:pPr>
              <a:r>
                <a:rPr lang="en-US" altLang="zh-CN" sz="1050" dirty="0">
                  <a:solidFill>
                    <a:srgbClr val="6666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</a:t>
              </a:r>
              <a:r>
                <a:rPr lang="zh-CN" altLang="zh-CN" sz="1050" dirty="0">
                  <a:solidFill>
                    <a:srgbClr val="6666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实时显示在线设备列表</a:t>
              </a:r>
            </a:p>
            <a:p>
              <a:pPr lvl="0" algn="r">
                <a:lnSpc>
                  <a:spcPts val="1650"/>
                </a:lnSpc>
              </a:pPr>
              <a:r>
                <a:rPr lang="en-US" altLang="zh-CN" sz="1050" dirty="0">
                  <a:solidFill>
                    <a:srgbClr val="6666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</a:t>
              </a:r>
              <a:r>
                <a:rPr lang="zh-CN" altLang="zh-CN" sz="1050" dirty="0">
                  <a:solidFill>
                    <a:srgbClr val="6666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支持远程会话终止</a:t>
              </a:r>
            </a:p>
          </p:txBody>
        </p:sp>
        <p:sp>
          <p:nvSpPr>
            <p:cNvPr id="11" name="Text 7"/>
            <p:cNvSpPr/>
            <p:nvPr/>
          </p:nvSpPr>
          <p:spPr>
            <a:xfrm>
              <a:off x="938" y="3998"/>
              <a:ext cx="3720" cy="398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/>
            <a:lstStyle/>
            <a:p>
              <a:pPr marL="0" indent="0" algn="r">
                <a:lnSpc>
                  <a:spcPts val="1690"/>
                </a:lnSpc>
                <a:buNone/>
              </a:pPr>
              <a:r>
                <a:rPr lang="en-US" sz="1200" b="1"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0"/>
                </a:rPr>
                <a:t>会话管理</a:t>
              </a:r>
              <a:endParaRPr lang="en-US" sz="1200" dirty="0"/>
            </a:p>
          </p:txBody>
        </p:sp>
        <p:sp>
          <p:nvSpPr>
            <p:cNvPr id="12" name="Text 8"/>
            <p:cNvSpPr/>
            <p:nvPr/>
          </p:nvSpPr>
          <p:spPr>
            <a:xfrm>
              <a:off x="600" y="4455"/>
              <a:ext cx="4058" cy="1050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/>
            <a:lstStyle/>
            <a:p>
              <a:pPr marL="0" indent="0" algn="r">
                <a:lnSpc>
                  <a:spcPts val="1650"/>
                </a:lnSpc>
                <a:buNone/>
              </a:pPr>
              <a:r>
                <a:rPr lang="en-US" sz="1050" dirty="0">
                  <a:solidFill>
                    <a:srgbClr val="6666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0"/>
                </a:rPr>
                <a:t>HTTPS</a:t>
              </a:r>
              <a:r>
                <a:rPr lang="zh-CN" altLang="en-US" sz="1050" dirty="0">
                  <a:solidFill>
                    <a:srgbClr val="6666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0"/>
                </a:rPr>
                <a:t>强制传输</a:t>
              </a:r>
            </a:p>
            <a:p>
              <a:pPr marL="0" indent="0" algn="r">
                <a:lnSpc>
                  <a:spcPts val="1650"/>
                </a:lnSpc>
                <a:buNone/>
              </a:pPr>
              <a:r>
                <a:rPr lang="zh-CN" altLang="en-US" sz="1050" dirty="0">
                  <a:solidFill>
                    <a:srgbClr val="6666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0"/>
                </a:rPr>
                <a:t>  会话固定防护（登录后更新</a:t>
              </a:r>
              <a:r>
                <a:rPr lang="en-US" sz="1050" dirty="0">
                  <a:solidFill>
                    <a:srgbClr val="6666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0"/>
                </a:rPr>
                <a:t>Session ID）</a:t>
              </a:r>
            </a:p>
            <a:p>
              <a:pPr marL="0" indent="0" algn="r">
                <a:lnSpc>
                  <a:spcPts val="1650"/>
                </a:lnSpc>
                <a:buNone/>
              </a:pPr>
              <a:r>
                <a:rPr lang="en-US" sz="1050" dirty="0">
                  <a:solidFill>
                    <a:srgbClr val="6666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0"/>
                </a:rPr>
                <a:t>  </a:t>
              </a:r>
              <a:r>
                <a:rPr lang="zh-CN" altLang="en-US" sz="1050" dirty="0">
                  <a:solidFill>
                    <a:srgbClr val="6666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0"/>
                </a:rPr>
                <a:t>闲置</a:t>
              </a:r>
              <a:r>
                <a:rPr lang="en-US" altLang="zh-CN" sz="1050" dirty="0">
                  <a:solidFill>
                    <a:srgbClr val="6666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0"/>
                </a:rPr>
                <a:t>30</a:t>
              </a:r>
              <a:r>
                <a:rPr lang="zh-CN" altLang="en-US" sz="1050" dirty="0">
                  <a:solidFill>
                    <a:srgbClr val="6666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0"/>
                </a:rPr>
                <a:t>分钟自动退出</a:t>
              </a:r>
            </a:p>
          </p:txBody>
        </p:sp>
        <p:sp>
          <p:nvSpPr>
            <p:cNvPr id="13" name="Text 9"/>
            <p:cNvSpPr/>
            <p:nvPr/>
          </p:nvSpPr>
          <p:spPr>
            <a:xfrm>
              <a:off x="938" y="2310"/>
              <a:ext cx="3720" cy="398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/>
            <a:lstStyle/>
            <a:p>
              <a:pPr algn="r">
                <a:lnSpc>
                  <a:spcPts val="1690"/>
                </a:lnSpc>
              </a:pPr>
              <a:r>
                <a:rPr lang="zh-CN" altLang="zh-CN" sz="1200" b="1" dirty="0"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密码安全策略 </a:t>
              </a:r>
              <a:endParaRPr lang="en-US" sz="12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Text 10"/>
            <p:cNvSpPr/>
            <p:nvPr/>
          </p:nvSpPr>
          <p:spPr>
            <a:xfrm>
              <a:off x="352" y="2767"/>
              <a:ext cx="4306" cy="1050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/>
            <a:lstStyle/>
            <a:p>
              <a:pPr marL="0" indent="0" algn="r">
                <a:lnSpc>
                  <a:spcPts val="1650"/>
                </a:lnSpc>
                <a:buNone/>
              </a:pPr>
              <a:r>
                <a:rPr lang="zh-CN" altLang="en-US" sz="1050" dirty="0">
                  <a:solidFill>
                    <a:srgbClr val="6666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0"/>
                </a:rPr>
                <a:t>强制</a:t>
              </a:r>
              <a:r>
                <a:rPr lang="en-US" altLang="zh-CN" sz="1050" dirty="0">
                  <a:solidFill>
                    <a:srgbClr val="6666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0"/>
                </a:rPr>
                <a:t>8</a:t>
              </a:r>
              <a:r>
                <a:rPr lang="zh-CN" altLang="en-US" sz="1050" dirty="0">
                  <a:solidFill>
                    <a:srgbClr val="6666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0"/>
                </a:rPr>
                <a:t>位以上复杂密码（字母</a:t>
              </a:r>
              <a:r>
                <a:rPr lang="en-US" altLang="zh-CN" sz="1050" dirty="0">
                  <a:solidFill>
                    <a:srgbClr val="6666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0"/>
                </a:rPr>
                <a:t>+</a:t>
              </a:r>
              <a:r>
                <a:rPr lang="zh-CN" altLang="en-US" sz="1050" dirty="0">
                  <a:solidFill>
                    <a:srgbClr val="6666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0"/>
                </a:rPr>
                <a:t>数字</a:t>
              </a:r>
              <a:r>
                <a:rPr lang="en-US" altLang="zh-CN" sz="1050" dirty="0">
                  <a:solidFill>
                    <a:srgbClr val="6666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0"/>
                </a:rPr>
                <a:t>+</a:t>
              </a:r>
              <a:r>
                <a:rPr lang="zh-CN" altLang="en-US" sz="1050" dirty="0">
                  <a:solidFill>
                    <a:srgbClr val="6666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0"/>
                </a:rPr>
                <a:t>特殊字符）</a:t>
              </a:r>
            </a:p>
            <a:p>
              <a:pPr marL="0" indent="0" algn="r">
                <a:lnSpc>
                  <a:spcPts val="1650"/>
                </a:lnSpc>
                <a:buNone/>
              </a:pPr>
              <a:r>
                <a:rPr lang="zh-CN" altLang="en-US" sz="1050" dirty="0">
                  <a:solidFill>
                    <a:srgbClr val="6666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0"/>
                </a:rPr>
                <a:t>   </a:t>
              </a:r>
              <a:r>
                <a:rPr lang="en-US" sz="1050" dirty="0" err="1">
                  <a:solidFill>
                    <a:srgbClr val="6666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0"/>
                </a:rPr>
                <a:t>BCrypt</a:t>
              </a:r>
              <a:r>
                <a:rPr lang="zh-CN" altLang="en-US" sz="1050" dirty="0">
                  <a:solidFill>
                    <a:srgbClr val="6666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0"/>
                </a:rPr>
                <a:t>高强度加密存储（工作因子≥</a:t>
              </a:r>
              <a:r>
                <a:rPr lang="en-US" altLang="zh-CN" sz="1050" dirty="0">
                  <a:solidFill>
                    <a:srgbClr val="6666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0"/>
                </a:rPr>
                <a:t>12</a:t>
              </a:r>
              <a:r>
                <a:rPr lang="zh-CN" altLang="en-US" sz="1050" dirty="0">
                  <a:solidFill>
                    <a:srgbClr val="6666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0"/>
                </a:rPr>
                <a:t>）</a:t>
              </a:r>
            </a:p>
            <a:p>
              <a:pPr marL="0" indent="0" algn="r">
                <a:lnSpc>
                  <a:spcPts val="1650"/>
                </a:lnSpc>
                <a:buNone/>
              </a:pPr>
              <a:r>
                <a:rPr lang="zh-CN" altLang="en-US" sz="1050" dirty="0">
                  <a:solidFill>
                    <a:srgbClr val="6666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0"/>
                </a:rPr>
                <a:t>   登录失败</a:t>
              </a:r>
              <a:r>
                <a:rPr lang="en-US" altLang="zh-CN" sz="1050" dirty="0">
                  <a:solidFill>
                    <a:srgbClr val="6666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0"/>
                </a:rPr>
                <a:t>5</a:t>
              </a:r>
              <a:r>
                <a:rPr lang="zh-CN" altLang="en-US" sz="1050" dirty="0">
                  <a:solidFill>
                    <a:srgbClr val="6666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0"/>
                </a:rPr>
                <a:t>次锁定账户</a:t>
              </a:r>
              <a:r>
                <a:rPr lang="en-US" altLang="zh-CN" sz="1050" dirty="0">
                  <a:solidFill>
                    <a:srgbClr val="6666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0"/>
                </a:rPr>
                <a:t>30</a:t>
              </a:r>
              <a:r>
                <a:rPr lang="zh-CN" altLang="en-US" sz="1050" dirty="0">
                  <a:solidFill>
                    <a:srgbClr val="6666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0"/>
                </a:rPr>
                <a:t>分钟</a:t>
              </a:r>
            </a:p>
          </p:txBody>
        </p:sp>
        <p:sp>
          <p:nvSpPr>
            <p:cNvPr id="15" name="Text 11"/>
            <p:cNvSpPr/>
            <p:nvPr/>
          </p:nvSpPr>
          <p:spPr>
            <a:xfrm>
              <a:off x="9743" y="2475"/>
              <a:ext cx="3720" cy="398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/>
            <a:lstStyle/>
            <a:p>
              <a:pPr marL="0" indent="0" algn="l">
                <a:lnSpc>
                  <a:spcPts val="1690"/>
                </a:lnSpc>
                <a:buNone/>
              </a:pPr>
              <a:r>
                <a:rPr lang="en-US" sz="1200" b="1" dirty="0" err="1"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0"/>
                </a:rPr>
                <a:t>回收站加固</a:t>
              </a:r>
              <a:endParaRPr lang="en-US" sz="1200" dirty="0"/>
            </a:p>
          </p:txBody>
        </p:sp>
        <p:sp>
          <p:nvSpPr>
            <p:cNvPr id="16" name="Text 12"/>
            <p:cNvSpPr/>
            <p:nvPr/>
          </p:nvSpPr>
          <p:spPr>
            <a:xfrm>
              <a:off x="9743" y="2933"/>
              <a:ext cx="3720" cy="720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/>
            <a:lstStyle/>
            <a:p>
              <a:pPr marL="0" indent="0" algn="l">
                <a:lnSpc>
                  <a:spcPts val="1650"/>
                </a:lnSpc>
                <a:buNone/>
              </a:pPr>
              <a:r>
                <a:rPr lang="zh-CN" altLang="en-US" sz="1050" dirty="0">
                  <a:solidFill>
                    <a:srgbClr val="6666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0"/>
                </a:rPr>
                <a:t>物理隔离存储（专用安全分区）</a:t>
              </a:r>
            </a:p>
            <a:p>
              <a:pPr marL="0" indent="0" algn="l">
                <a:lnSpc>
                  <a:spcPts val="1650"/>
                </a:lnSpc>
                <a:buNone/>
              </a:pPr>
              <a:r>
                <a:rPr lang="zh-CN" altLang="en-US" sz="1050" dirty="0">
                  <a:solidFill>
                    <a:srgbClr val="6666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0"/>
                </a:rPr>
                <a:t>   严格权限验证（仅所有者可访问）</a:t>
              </a:r>
            </a:p>
            <a:p>
              <a:pPr marL="0" indent="0" algn="l">
                <a:lnSpc>
                  <a:spcPts val="1650"/>
                </a:lnSpc>
                <a:buNone/>
              </a:pPr>
              <a:r>
                <a:rPr lang="zh-CN" altLang="en-US" sz="1050" dirty="0">
                  <a:solidFill>
                    <a:srgbClr val="6666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0"/>
                </a:rPr>
                <a:t>   自动清理机制（</a:t>
              </a:r>
              <a:r>
                <a:rPr lang="en-US" altLang="zh-CN" sz="1050" dirty="0">
                  <a:solidFill>
                    <a:srgbClr val="6666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0"/>
                </a:rPr>
                <a:t>30</a:t>
              </a:r>
              <a:r>
                <a:rPr lang="zh-CN" altLang="en-US" sz="1050" dirty="0">
                  <a:solidFill>
                    <a:srgbClr val="6666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0"/>
                </a:rPr>
                <a:t>天后永久删除）</a:t>
              </a:r>
            </a:p>
          </p:txBody>
        </p:sp>
        <p:sp>
          <p:nvSpPr>
            <p:cNvPr id="17" name="Text 13"/>
            <p:cNvSpPr/>
            <p:nvPr/>
          </p:nvSpPr>
          <p:spPr>
            <a:xfrm>
              <a:off x="9743" y="3833"/>
              <a:ext cx="3720" cy="398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/>
            <a:lstStyle/>
            <a:p>
              <a:pPr marL="0" indent="0" algn="l">
                <a:lnSpc>
                  <a:spcPts val="1690"/>
                </a:lnSpc>
                <a:buNone/>
              </a:pPr>
              <a:r>
                <a:rPr lang="en-US" sz="1200" b="1" dirty="0" err="1"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0"/>
                </a:rPr>
                <a:t>SQL注入防护</a:t>
              </a:r>
              <a:endParaRPr lang="en-US" sz="1200" dirty="0"/>
            </a:p>
          </p:txBody>
        </p:sp>
        <p:sp>
          <p:nvSpPr>
            <p:cNvPr id="18" name="Text 14"/>
            <p:cNvSpPr/>
            <p:nvPr/>
          </p:nvSpPr>
          <p:spPr>
            <a:xfrm>
              <a:off x="9743" y="4290"/>
              <a:ext cx="3720" cy="1050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/>
            <a:lstStyle/>
            <a:p>
              <a:pPr lvl="0">
                <a:lnSpc>
                  <a:spcPts val="1650"/>
                </a:lnSpc>
              </a:pPr>
              <a:r>
                <a:rPr lang="zh-CN" altLang="zh-CN" sz="1050" dirty="0">
                  <a:solidFill>
                    <a:srgbClr val="6666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全站参数化查询</a:t>
              </a:r>
            </a:p>
            <a:p>
              <a:pPr lvl="0">
                <a:lnSpc>
                  <a:spcPts val="1650"/>
                </a:lnSpc>
              </a:pPr>
              <a:r>
                <a:rPr lang="en-US" altLang="zh-CN" sz="1050" dirty="0">
                  <a:solidFill>
                    <a:srgbClr val="6666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</a:t>
              </a:r>
              <a:r>
                <a:rPr lang="zh-CN" altLang="zh-CN" sz="1050" dirty="0">
                  <a:solidFill>
                    <a:srgbClr val="6666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敏感字符过滤（</a:t>
              </a:r>
              <a:r>
                <a:rPr lang="en-US" altLang="zh-CN" sz="1050" dirty="0">
                  <a:solidFill>
                    <a:srgbClr val="6666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'; --</a:t>
              </a:r>
              <a:r>
                <a:rPr lang="zh-CN" altLang="zh-CN" sz="1050" dirty="0">
                  <a:solidFill>
                    <a:srgbClr val="6666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等）</a:t>
              </a:r>
            </a:p>
            <a:p>
              <a:pPr lvl="0">
                <a:lnSpc>
                  <a:spcPts val="1650"/>
                </a:lnSpc>
              </a:pPr>
              <a:r>
                <a:rPr lang="en-US" altLang="zh-CN" sz="1050" dirty="0">
                  <a:solidFill>
                    <a:srgbClr val="6666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</a:t>
              </a:r>
              <a:r>
                <a:rPr lang="zh-CN" altLang="zh-CN" sz="1050" dirty="0">
                  <a:solidFill>
                    <a:srgbClr val="6666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最小化数据库权限</a:t>
              </a:r>
            </a:p>
          </p:txBody>
        </p:sp>
        <p:sp>
          <p:nvSpPr>
            <p:cNvPr id="19" name="Text 15"/>
            <p:cNvSpPr/>
            <p:nvPr/>
          </p:nvSpPr>
          <p:spPr>
            <a:xfrm>
              <a:off x="9743" y="5520"/>
              <a:ext cx="3720" cy="398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/>
            <a:lstStyle/>
            <a:p>
              <a:pPr marL="0" indent="0" algn="l">
                <a:lnSpc>
                  <a:spcPts val="1690"/>
                </a:lnSpc>
                <a:buNone/>
              </a:pPr>
              <a:r>
                <a:rPr lang="en-US" sz="1200" b="1" dirty="0" err="1"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0"/>
                </a:rPr>
                <a:t>XSS防护</a:t>
              </a:r>
              <a:endParaRPr lang="en-US" sz="1200" dirty="0"/>
            </a:p>
          </p:txBody>
        </p:sp>
        <p:sp>
          <p:nvSpPr>
            <p:cNvPr id="20" name="Text 16"/>
            <p:cNvSpPr/>
            <p:nvPr/>
          </p:nvSpPr>
          <p:spPr>
            <a:xfrm>
              <a:off x="9743" y="5978"/>
              <a:ext cx="3720" cy="720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/>
            <a:lstStyle/>
            <a:p>
              <a:pPr lvl="0">
                <a:lnSpc>
                  <a:spcPts val="1650"/>
                </a:lnSpc>
              </a:pPr>
              <a:r>
                <a:rPr lang="zh-CN" altLang="zh-CN" sz="1050" dirty="0">
                  <a:solidFill>
                    <a:srgbClr val="6666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输入输出双重过滤</a:t>
              </a:r>
            </a:p>
            <a:p>
              <a:pPr lvl="0">
                <a:lnSpc>
                  <a:spcPts val="1650"/>
                </a:lnSpc>
              </a:pPr>
              <a:r>
                <a:rPr lang="en-US" altLang="zh-CN" sz="1050" dirty="0">
                  <a:solidFill>
                    <a:srgbClr val="6666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CSP</a:t>
              </a:r>
              <a:r>
                <a:rPr lang="zh-CN" altLang="zh-CN" sz="1050" dirty="0">
                  <a:solidFill>
                    <a:srgbClr val="6666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（内容安全策略）头部署</a:t>
              </a:r>
            </a:p>
            <a:p>
              <a:pPr lvl="0">
                <a:lnSpc>
                  <a:spcPts val="1650"/>
                </a:lnSpc>
              </a:pPr>
              <a:r>
                <a:rPr lang="en-US" altLang="zh-CN" sz="1050" dirty="0">
                  <a:solidFill>
                    <a:srgbClr val="6666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</a:t>
              </a:r>
              <a:r>
                <a:rPr lang="zh-CN" altLang="zh-CN" sz="1050" dirty="0">
                  <a:solidFill>
                    <a:srgbClr val="6666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富文本内容沙箱处理</a:t>
              </a:r>
            </a:p>
          </p:txBody>
        </p:sp>
        <p:sp>
          <p:nvSpPr>
            <p:cNvPr id="21" name="Text 17"/>
            <p:cNvSpPr/>
            <p:nvPr/>
          </p:nvSpPr>
          <p:spPr>
            <a:xfrm>
              <a:off x="9743" y="6878"/>
              <a:ext cx="3720" cy="398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/>
            <a:lstStyle/>
            <a:p>
              <a:pPr marL="0" indent="0" algn="l">
                <a:lnSpc>
                  <a:spcPts val="1690"/>
                </a:lnSpc>
                <a:buNone/>
              </a:pPr>
              <a:r>
                <a:rPr lang="en-US" sz="1200" b="1" dirty="0" err="1"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监控审计</a:t>
              </a:r>
              <a:endParaRPr lang="en-US" sz="1200" dirty="0"/>
            </a:p>
          </p:txBody>
        </p:sp>
        <p:sp>
          <p:nvSpPr>
            <p:cNvPr id="22" name="Text 18"/>
            <p:cNvSpPr/>
            <p:nvPr/>
          </p:nvSpPr>
          <p:spPr>
            <a:xfrm>
              <a:off x="9743" y="7335"/>
              <a:ext cx="3720" cy="1050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/>
            <a:lstStyle/>
            <a:p>
              <a:pPr lvl="0">
                <a:lnSpc>
                  <a:spcPts val="1650"/>
                </a:lnSpc>
              </a:pPr>
              <a:r>
                <a:rPr lang="zh-CN" altLang="zh-CN" sz="1050" dirty="0">
                  <a:solidFill>
                    <a:srgbClr val="6666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异常操作实时告警</a:t>
              </a:r>
            </a:p>
            <a:p>
              <a:pPr lvl="0">
                <a:lnSpc>
                  <a:spcPts val="1650"/>
                </a:lnSpc>
              </a:pPr>
              <a:r>
                <a:rPr lang="en-US" altLang="zh-CN" sz="1050" dirty="0">
                  <a:solidFill>
                    <a:srgbClr val="6666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</a:t>
              </a:r>
              <a:r>
                <a:rPr lang="zh-CN" altLang="zh-CN" sz="1050" dirty="0">
                  <a:solidFill>
                    <a:srgbClr val="6666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完整操作日志记录</a:t>
              </a:r>
            </a:p>
            <a:p>
              <a:pPr lvl="0">
                <a:lnSpc>
                  <a:spcPts val="1650"/>
                </a:lnSpc>
              </a:pPr>
              <a:r>
                <a:rPr lang="en-US" altLang="zh-CN" sz="1050" dirty="0">
                  <a:solidFill>
                    <a:srgbClr val="6666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</a:t>
              </a:r>
              <a:r>
                <a:rPr lang="zh-CN" altLang="zh-CN" sz="1050" dirty="0">
                  <a:solidFill>
                    <a:srgbClr val="6666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月度安全审计报告</a:t>
              </a:r>
            </a:p>
          </p:txBody>
        </p:sp>
      </p:grpSp>
      <p:pic>
        <p:nvPicPr>
          <p:cNvPr id="24" name="Image 0">
            <a:extLst>
              <a:ext uri="{FF2B5EF4-FFF2-40B4-BE49-F238E27FC236}">
                <a16:creationId xmlns:a16="http://schemas.microsoft.com/office/drawing/2014/main" id="{8CCCBCA4-D247-C79F-93A2-903EFD24AB8D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3571" b="3571"/>
          <a:stretch>
            <a:fillRect/>
          </a:stretch>
        </p:blipFill>
        <p:spPr>
          <a:xfrm>
            <a:off x="0" y="0"/>
            <a:ext cx="9144000" cy="843280"/>
          </a:xfrm>
          <a:prstGeom prst="rect">
            <a:avLst/>
          </a:prstGeom>
        </p:spPr>
      </p:pic>
      <p:sp>
        <p:nvSpPr>
          <p:cNvPr id="26" name="Text 0">
            <a:extLst>
              <a:ext uri="{FF2B5EF4-FFF2-40B4-BE49-F238E27FC236}">
                <a16:creationId xmlns:a16="http://schemas.microsoft.com/office/drawing/2014/main" id="{384FED4C-E754-B10C-3155-8C1F6520F96C}"/>
              </a:ext>
            </a:extLst>
          </p:cNvPr>
          <p:cNvSpPr/>
          <p:nvPr/>
        </p:nvSpPr>
        <p:spPr>
          <a:xfrm>
            <a:off x="571500" y="285750"/>
            <a:ext cx="8001000" cy="4000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3150"/>
              </a:lnSpc>
              <a:buNone/>
            </a:pPr>
            <a:r>
              <a:rPr lang="en-US" sz="2250" b="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Web应用防护方案</a:t>
            </a:r>
            <a:endParaRPr lang="en-US" sz="225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79294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71500" y="2014538"/>
            <a:ext cx="8001000" cy="6667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5250"/>
              </a:lnSpc>
              <a:buNone/>
            </a:pPr>
            <a:r>
              <a:rPr lang="en-US" sz="375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THANKS</a:t>
            </a:r>
            <a:endParaRPr lang="en-US" sz="3750" dirty="0"/>
          </a:p>
        </p:txBody>
      </p:sp>
      <p:sp>
        <p:nvSpPr>
          <p:cNvPr id="4" name="Shape 1"/>
          <p:cNvSpPr/>
          <p:nvPr/>
        </p:nvSpPr>
        <p:spPr>
          <a:xfrm>
            <a:off x="571500" y="3014663"/>
            <a:ext cx="604838" cy="114300"/>
          </a:xfrm>
          <a:prstGeom prst="rect">
            <a:avLst/>
          </a:prstGeom>
          <a:solidFill>
            <a:srgbClr val="FFA60C"/>
          </a:solidFill>
        </p:spPr>
      </p:sp>
      <p:sp>
        <p:nvSpPr>
          <p:cNvPr id="5" name="Text 2"/>
          <p:cNvSpPr/>
          <p:nvPr/>
        </p:nvSpPr>
        <p:spPr>
          <a:xfrm>
            <a:off x="571500" y="3462337"/>
            <a:ext cx="8001000" cy="1905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500"/>
              </a:lnSpc>
              <a:buNone/>
            </a:pPr>
            <a:endParaRPr 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-48578" y="202406"/>
            <a:ext cx="9144000" cy="5143500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endParaRPr lang="zh-CN" altLang="en-US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0" y="0"/>
            <a:ext cx="2952750" cy="514350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571500" y="3433763"/>
            <a:ext cx="1857375" cy="6667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5250"/>
              </a:lnSpc>
              <a:buNone/>
            </a:pPr>
            <a:r>
              <a:rPr lang="en-US" sz="375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content</a:t>
            </a:r>
            <a:endParaRPr lang="en-US" sz="3750" dirty="0"/>
          </a:p>
        </p:txBody>
      </p:sp>
      <p:sp>
        <p:nvSpPr>
          <p:cNvPr id="5" name="Text 2"/>
          <p:cNvSpPr/>
          <p:nvPr/>
        </p:nvSpPr>
        <p:spPr>
          <a:xfrm>
            <a:off x="571500" y="4176713"/>
            <a:ext cx="1809750" cy="4000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3150"/>
              </a:lnSpc>
              <a:buNone/>
            </a:pPr>
            <a:r>
              <a:rPr lang="en-US" sz="225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目录</a:t>
            </a:r>
            <a:endParaRPr lang="en-US" sz="2250" dirty="0"/>
          </a:p>
        </p:txBody>
      </p:sp>
      <p:sp>
        <p:nvSpPr>
          <p:cNvPr id="6" name="Text 3"/>
          <p:cNvSpPr/>
          <p:nvPr/>
        </p:nvSpPr>
        <p:spPr>
          <a:xfrm>
            <a:off x="3524250" y="988219"/>
            <a:ext cx="352425" cy="333375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3040"/>
              </a:lnSpc>
              <a:buNone/>
            </a:pPr>
            <a:r>
              <a:rPr lang="en-US" sz="1875" b="1" dirty="0">
                <a:solidFill>
                  <a:srgbClr val="FFA60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07</a:t>
            </a:r>
            <a:endParaRPr lang="en-US" sz="1875" dirty="0"/>
          </a:p>
        </p:txBody>
      </p:sp>
      <p:sp>
        <p:nvSpPr>
          <p:cNvPr id="7" name="Text 4"/>
          <p:cNvSpPr/>
          <p:nvPr/>
        </p:nvSpPr>
        <p:spPr>
          <a:xfrm>
            <a:off x="3990975" y="1059656"/>
            <a:ext cx="4581525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sz="1200" b="1" dirty="0" err="1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Web应用架构</a:t>
            </a:r>
            <a:endParaRPr lang="en-US" sz="1200" dirty="0"/>
          </a:p>
        </p:txBody>
      </p:sp>
      <p:sp>
        <p:nvSpPr>
          <p:cNvPr id="8" name="Text 5"/>
          <p:cNvSpPr/>
          <p:nvPr/>
        </p:nvSpPr>
        <p:spPr>
          <a:xfrm>
            <a:off x="3990975" y="1307306"/>
            <a:ext cx="4581525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endParaRPr lang="en-US" sz="1050" dirty="0"/>
          </a:p>
        </p:txBody>
      </p:sp>
      <p:sp>
        <p:nvSpPr>
          <p:cNvPr id="9" name="Text 6"/>
          <p:cNvSpPr/>
          <p:nvPr/>
        </p:nvSpPr>
        <p:spPr>
          <a:xfrm>
            <a:off x="3524250" y="1616869"/>
            <a:ext cx="352425" cy="333375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3040"/>
              </a:lnSpc>
              <a:buNone/>
            </a:pPr>
            <a:r>
              <a:rPr lang="en-US" sz="1875" b="1" dirty="0">
                <a:solidFill>
                  <a:srgbClr val="FFA60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08</a:t>
            </a:r>
            <a:endParaRPr lang="en-US" sz="1875" dirty="0"/>
          </a:p>
        </p:txBody>
      </p:sp>
      <p:sp>
        <p:nvSpPr>
          <p:cNvPr id="10" name="Text 7"/>
          <p:cNvSpPr/>
          <p:nvPr/>
        </p:nvSpPr>
        <p:spPr>
          <a:xfrm>
            <a:off x="3990975" y="1688306"/>
            <a:ext cx="4581525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altLang="zh-CN" sz="1200" b="1" dirty="0" err="1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Web应用</a:t>
            </a:r>
            <a:r>
              <a:rPr lang="zh-CN" altLang="en-US" sz="12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</a:t>
            </a:r>
            <a:endParaRPr lang="en-US" altLang="zh-CN" sz="1200" dirty="0"/>
          </a:p>
        </p:txBody>
      </p:sp>
      <p:sp>
        <p:nvSpPr>
          <p:cNvPr id="11" name="Text 8"/>
          <p:cNvSpPr/>
          <p:nvPr/>
        </p:nvSpPr>
        <p:spPr>
          <a:xfrm>
            <a:off x="3990975" y="1935956"/>
            <a:ext cx="4581525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endParaRPr lang="en-US" sz="1050" dirty="0"/>
          </a:p>
        </p:txBody>
      </p:sp>
      <p:sp>
        <p:nvSpPr>
          <p:cNvPr id="12" name="Text 9"/>
          <p:cNvSpPr/>
          <p:nvPr/>
        </p:nvSpPr>
        <p:spPr>
          <a:xfrm>
            <a:off x="3524250" y="2245519"/>
            <a:ext cx="352425" cy="333375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3040"/>
              </a:lnSpc>
              <a:buNone/>
            </a:pPr>
            <a:r>
              <a:rPr lang="en-US" sz="1875" b="1" dirty="0">
                <a:solidFill>
                  <a:srgbClr val="FFA60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09</a:t>
            </a:r>
            <a:endParaRPr lang="en-US" sz="1875" dirty="0"/>
          </a:p>
        </p:txBody>
      </p:sp>
      <p:sp>
        <p:nvSpPr>
          <p:cNvPr id="13" name="Text 10"/>
          <p:cNvSpPr/>
          <p:nvPr/>
        </p:nvSpPr>
        <p:spPr>
          <a:xfrm>
            <a:off x="3990975" y="2968466"/>
            <a:ext cx="4581525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altLang="zh-CN" sz="1200" b="1" dirty="0" err="1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Web应用</a:t>
            </a:r>
            <a:r>
              <a:rPr lang="zh-CN" altLang="en-US" sz="12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性能分析与调优</a:t>
            </a:r>
            <a:endParaRPr lang="en-US" altLang="zh-CN" sz="1200" dirty="0"/>
          </a:p>
        </p:txBody>
      </p:sp>
      <p:sp>
        <p:nvSpPr>
          <p:cNvPr id="14" name="Text 11"/>
          <p:cNvSpPr/>
          <p:nvPr/>
        </p:nvSpPr>
        <p:spPr>
          <a:xfrm>
            <a:off x="3990975" y="2564606"/>
            <a:ext cx="4581525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endParaRPr lang="en-US" sz="1050" dirty="0"/>
          </a:p>
        </p:txBody>
      </p:sp>
      <p:sp>
        <p:nvSpPr>
          <p:cNvPr id="15" name="Text 12"/>
          <p:cNvSpPr/>
          <p:nvPr/>
        </p:nvSpPr>
        <p:spPr>
          <a:xfrm>
            <a:off x="3524250" y="2874169"/>
            <a:ext cx="352425" cy="333375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3040"/>
              </a:lnSpc>
              <a:buNone/>
            </a:pPr>
            <a:r>
              <a:rPr lang="en-US" sz="1875" b="1" dirty="0">
                <a:solidFill>
                  <a:srgbClr val="FFA60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1875" b="1" dirty="0">
                <a:solidFill>
                  <a:srgbClr val="FFA60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en-US" sz="1875" dirty="0"/>
          </a:p>
        </p:txBody>
      </p:sp>
      <p:sp>
        <p:nvSpPr>
          <p:cNvPr id="16" name="Text 13"/>
          <p:cNvSpPr/>
          <p:nvPr/>
        </p:nvSpPr>
        <p:spPr>
          <a:xfrm>
            <a:off x="3876675" y="2878931"/>
            <a:ext cx="4581525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endParaRPr lang="en-US" sz="1200" dirty="0"/>
          </a:p>
        </p:txBody>
      </p:sp>
      <p:sp>
        <p:nvSpPr>
          <p:cNvPr id="17" name="Text 14"/>
          <p:cNvSpPr/>
          <p:nvPr/>
        </p:nvSpPr>
        <p:spPr>
          <a:xfrm>
            <a:off x="3990975" y="3193256"/>
            <a:ext cx="4581525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endParaRPr lang="en-US" sz="1050" dirty="0"/>
          </a:p>
        </p:txBody>
      </p:sp>
      <p:sp>
        <p:nvSpPr>
          <p:cNvPr id="18" name="Text 15"/>
          <p:cNvSpPr/>
          <p:nvPr/>
        </p:nvSpPr>
        <p:spPr>
          <a:xfrm>
            <a:off x="3524250" y="3502819"/>
            <a:ext cx="352425" cy="333375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3040"/>
              </a:lnSpc>
              <a:buNone/>
            </a:pPr>
            <a:r>
              <a:rPr lang="en-US" sz="1875" b="1" dirty="0">
                <a:solidFill>
                  <a:srgbClr val="FFA60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1875" b="1" dirty="0">
                <a:solidFill>
                  <a:srgbClr val="FFA60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en-US" sz="1875" dirty="0"/>
          </a:p>
        </p:txBody>
      </p:sp>
      <p:sp>
        <p:nvSpPr>
          <p:cNvPr id="19" name="Text 16"/>
          <p:cNvSpPr/>
          <p:nvPr/>
        </p:nvSpPr>
        <p:spPr>
          <a:xfrm>
            <a:off x="3990975" y="3574256"/>
            <a:ext cx="4581525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sz="1200" b="1" dirty="0" err="1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Web应用安全性分析与防护</a:t>
            </a:r>
            <a:endParaRPr lang="en-US" sz="1200" b="1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Text 17"/>
          <p:cNvSpPr/>
          <p:nvPr/>
        </p:nvSpPr>
        <p:spPr>
          <a:xfrm>
            <a:off x="3990975" y="3821906"/>
            <a:ext cx="4581525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endParaRPr lang="en-US" sz="1050" dirty="0"/>
          </a:p>
        </p:txBody>
      </p:sp>
      <p:sp>
        <p:nvSpPr>
          <p:cNvPr id="21" name="文本框 20"/>
          <p:cNvSpPr txBox="1"/>
          <p:nvPr/>
        </p:nvSpPr>
        <p:spPr>
          <a:xfrm>
            <a:off x="3909060" y="2296795"/>
            <a:ext cx="3048000" cy="2955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l">
              <a:lnSpc>
                <a:spcPts val="1650"/>
              </a:lnSpc>
              <a:buNone/>
            </a:pPr>
            <a:r>
              <a:rPr lang="en-US" altLang="zh-CN" sz="1200" b="1" dirty="0" err="1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Web应用</a:t>
            </a:r>
            <a:r>
              <a:rPr lang="zh-CN" altLang="en-US" sz="12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运维</a:t>
            </a:r>
            <a:endParaRPr lang="en-US" altLang="zh-CN" sz="1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71500" y="3314700"/>
            <a:ext cx="4762500" cy="6667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5250"/>
              </a:lnSpc>
              <a:buNone/>
            </a:pPr>
            <a:r>
              <a:rPr lang="en-US" sz="375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Web应用架构</a:t>
            </a:r>
            <a:endParaRPr lang="en-US" sz="3750" dirty="0"/>
          </a:p>
        </p:txBody>
      </p:sp>
      <p:sp>
        <p:nvSpPr>
          <p:cNvPr id="4" name="Shape 1"/>
          <p:cNvSpPr/>
          <p:nvPr/>
        </p:nvSpPr>
        <p:spPr>
          <a:xfrm>
            <a:off x="571500" y="4157662"/>
            <a:ext cx="4762500" cy="14288"/>
          </a:xfrm>
          <a:prstGeom prst="rect">
            <a:avLst/>
          </a:prstGeom>
          <a:solidFill>
            <a:srgbClr val="333333">
              <a:alpha val="30000"/>
            </a:srgbClr>
          </a:solidFill>
        </p:spPr>
      </p:sp>
      <p:sp>
        <p:nvSpPr>
          <p:cNvPr id="5" name="Text 2"/>
          <p:cNvSpPr/>
          <p:nvPr/>
        </p:nvSpPr>
        <p:spPr>
          <a:xfrm>
            <a:off x="571500" y="4362450"/>
            <a:ext cx="4762500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endParaRPr lang="en-US" sz="1050" dirty="0"/>
          </a:p>
        </p:txBody>
      </p:sp>
      <p:sp>
        <p:nvSpPr>
          <p:cNvPr id="6" name="Text 3"/>
          <p:cNvSpPr/>
          <p:nvPr/>
        </p:nvSpPr>
        <p:spPr>
          <a:xfrm>
            <a:off x="5419725" y="3009900"/>
            <a:ext cx="3729038" cy="28575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22500"/>
              </a:lnSpc>
              <a:buNone/>
            </a:pPr>
            <a:r>
              <a:rPr lang="en-US" sz="22500" b="1" dirty="0">
                <a:solidFill>
                  <a:srgbClr val="D8D8D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0</a:t>
            </a:r>
            <a:r>
              <a:rPr lang="en-US" altLang="zh-CN" sz="22500" b="1" dirty="0">
                <a:solidFill>
                  <a:srgbClr val="D8D8D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7</a:t>
            </a:r>
            <a:endParaRPr lang="en-US" sz="225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rcRect t="3571" b="3571"/>
          <a:stretch>
            <a:fillRect/>
          </a:stretch>
        </p:blipFill>
        <p:spPr>
          <a:xfrm>
            <a:off x="0" y="0"/>
            <a:ext cx="9144000" cy="952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71500" y="285750"/>
            <a:ext cx="8001000" cy="4000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>
              <a:lnSpc>
                <a:spcPts val="3150"/>
              </a:lnSpc>
            </a:pPr>
            <a:r>
              <a:rPr lang="en-US" sz="2250" b="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应用架构之</a:t>
            </a:r>
            <a:r>
              <a:rPr lang="zh-CN" altLang="en-US" sz="225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网盘主页</a:t>
            </a:r>
            <a:endParaRPr lang="en-US" sz="225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 1"/>
          <p:cNvSpPr/>
          <p:nvPr/>
        </p:nvSpPr>
        <p:spPr>
          <a:xfrm>
            <a:off x="571500" y="742950"/>
            <a:ext cx="8001000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endParaRPr lang="en-US" sz="1200" dirty="0"/>
          </a:p>
        </p:txBody>
      </p:sp>
      <p:pic>
        <p:nvPicPr>
          <p:cNvPr id="14" name="图片 13" descr="IMG_256">
            <a:extLst>
              <a:ext uri="{FF2B5EF4-FFF2-40B4-BE49-F238E27FC236}">
                <a16:creationId xmlns:a16="http://schemas.microsoft.com/office/drawing/2014/main" id="{A9FF3C6B-23B1-BA31-7F27-95427BD348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638" y="1168688"/>
            <a:ext cx="6908482" cy="373732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938F7B36-D966-3B40-A123-BB796000EBEA}"/>
              </a:ext>
            </a:extLst>
          </p:cNvPr>
          <p:cNvSpPr txBox="1"/>
          <p:nvPr/>
        </p:nvSpPr>
        <p:spPr>
          <a:xfrm>
            <a:off x="2209800" y="3047509"/>
            <a:ext cx="595376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lvl="0" indent="-171450" algn="just">
              <a:buFont typeface="Wingdings" pitchFamily="2" charset="2"/>
              <a:buChar char="Ø"/>
              <a:tabLst>
                <a:tab pos="198120" algn="l"/>
              </a:tabLst>
            </a:pPr>
            <a:r>
              <a:rPr lang="zh-CN" altLang="zh-CN" sz="1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网盘主界面：左侧为分类筛选（全部、视频、音乐、图片、文档、其他），中上方为操作按钮（上传、新建文件夹、批量删除、批量移动）和搜索框。右侧主区域显示当前目录的文件列表（如图为空目录时提示上传文件</a:t>
            </a:r>
            <a:r>
              <a:rPr lang="en-US" altLang="zh-CN" sz="1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zh-CN" sz="1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。底部显示存储空间使用情况。</a:t>
            </a:r>
            <a:endParaRPr lang="zh-CN" altLang="zh-CN" sz="14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171450" lvl="0" indent="-171450" algn="just">
              <a:buFont typeface="Wingdings" pitchFamily="2" charset="2"/>
              <a:buChar char="Ø"/>
              <a:tabLst>
                <a:tab pos="198120" algn="l"/>
              </a:tabLst>
            </a:pPr>
            <a:r>
              <a:rPr lang="zh-CN" altLang="zh-CN" sz="1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文件列表：</a:t>
            </a:r>
            <a:r>
              <a:rPr lang="en-US" altLang="zh-CN" sz="1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r>
              <a:rPr lang="zh-CN" altLang="zh-CN" sz="1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网盘主页默认显示用户</a:t>
            </a:r>
            <a:r>
              <a:rPr lang="en-US" altLang="zh-CN" sz="1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“</a:t>
            </a:r>
            <a:r>
              <a:rPr lang="zh-CN" altLang="zh-CN" sz="1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全部文件</a:t>
            </a:r>
            <a:r>
              <a:rPr lang="en-US" altLang="zh-CN" sz="1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”</a:t>
            </a:r>
            <a:r>
              <a:rPr lang="zh-CN" altLang="zh-CN" sz="1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目录下的内容。左侧提供六类文件筛选标签：全部、视频、音乐、图片、文档、其他。用户点击不同分类，可以按文件类型过滤列表显示（例如只看图片或文档）。</a:t>
            </a:r>
            <a:endParaRPr lang="zh-CN" altLang="zh-CN" sz="14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" name="圆角矩形 15">
            <a:extLst>
              <a:ext uri="{FF2B5EF4-FFF2-40B4-BE49-F238E27FC236}">
                <a16:creationId xmlns:a16="http://schemas.microsoft.com/office/drawing/2014/main" id="{4C27B4B8-95B4-BC23-900D-692CE5237397}"/>
              </a:ext>
            </a:extLst>
          </p:cNvPr>
          <p:cNvSpPr/>
          <p:nvPr/>
        </p:nvSpPr>
        <p:spPr>
          <a:xfrm>
            <a:off x="0" y="1127760"/>
            <a:ext cx="9144000" cy="4015740"/>
          </a:xfrm>
          <a:prstGeom prst="roundRect">
            <a:avLst/>
          </a:prstGeom>
          <a:noFill/>
          <a:ln w="38100">
            <a:solidFill>
              <a:srgbClr val="FFA6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78882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rcRect t="3571" b="3571"/>
          <a:stretch>
            <a:fillRect/>
          </a:stretch>
        </p:blipFill>
        <p:spPr>
          <a:xfrm>
            <a:off x="0" y="0"/>
            <a:ext cx="9144000" cy="952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71500" y="285750"/>
            <a:ext cx="8001000" cy="4000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>
              <a:lnSpc>
                <a:spcPts val="3150"/>
              </a:lnSpc>
            </a:pPr>
            <a:r>
              <a:rPr lang="en-US" sz="2250" b="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应用架构之</a:t>
            </a:r>
            <a:r>
              <a:rPr lang="zh-CN" altLang="en-US" sz="225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新建文件夹</a:t>
            </a:r>
            <a:endParaRPr lang="en-US" sz="225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 1"/>
          <p:cNvSpPr/>
          <p:nvPr/>
        </p:nvSpPr>
        <p:spPr>
          <a:xfrm>
            <a:off x="571500" y="742950"/>
            <a:ext cx="8001000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endParaRPr lang="en-US" sz="1200" dirty="0"/>
          </a:p>
        </p:txBody>
      </p:sp>
      <p:sp>
        <p:nvSpPr>
          <p:cNvPr id="16" name="圆角矩形 15">
            <a:extLst>
              <a:ext uri="{FF2B5EF4-FFF2-40B4-BE49-F238E27FC236}">
                <a16:creationId xmlns:a16="http://schemas.microsoft.com/office/drawing/2014/main" id="{4C27B4B8-95B4-BC23-900D-692CE5237397}"/>
              </a:ext>
            </a:extLst>
          </p:cNvPr>
          <p:cNvSpPr/>
          <p:nvPr/>
        </p:nvSpPr>
        <p:spPr>
          <a:xfrm>
            <a:off x="0" y="1127760"/>
            <a:ext cx="9144000" cy="4015740"/>
          </a:xfrm>
          <a:prstGeom prst="roundRect">
            <a:avLst/>
          </a:prstGeom>
          <a:noFill/>
          <a:ln w="38100">
            <a:solidFill>
              <a:srgbClr val="FFA6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7" name="图片 16" descr="IMG_256">
            <a:extLst>
              <a:ext uri="{FF2B5EF4-FFF2-40B4-BE49-F238E27FC236}">
                <a16:creationId xmlns:a16="http://schemas.microsoft.com/office/drawing/2014/main" id="{17CC265B-7F38-C535-36EE-3886482DBC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878" y="1274127"/>
            <a:ext cx="6624369" cy="358362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7ED35B5C-54F7-2CB0-6B76-87CB54BEB682}"/>
              </a:ext>
            </a:extLst>
          </p:cNvPr>
          <p:cNvSpPr txBox="1"/>
          <p:nvPr/>
        </p:nvSpPr>
        <p:spPr>
          <a:xfrm>
            <a:off x="2773362" y="2805430"/>
            <a:ext cx="5953760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zh-CN" sz="1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新建文件夹：</a:t>
            </a:r>
            <a:r>
              <a:rPr lang="en-US" altLang="zh-CN" sz="1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r>
              <a:rPr lang="zh-CN" altLang="zh-CN" sz="1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用户点击</a:t>
            </a:r>
            <a:r>
              <a:rPr lang="en-US" altLang="zh-CN" sz="1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“</a:t>
            </a:r>
            <a:r>
              <a:rPr lang="zh-CN" altLang="zh-CN" sz="1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新建文件夹</a:t>
            </a:r>
            <a:r>
              <a:rPr lang="en-US" altLang="zh-CN" sz="1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”</a:t>
            </a:r>
            <a:r>
              <a:rPr lang="zh-CN" altLang="zh-CN" sz="1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按钮，可在当前目录下创建子文件夹。系统会弹出输入框让用户填写文件夹名称，如下图所示。文件夹创建接口</a:t>
            </a:r>
            <a:r>
              <a:rPr lang="en-US" altLang="zh-CN" sz="1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POST /</a:t>
            </a:r>
            <a:r>
              <a:rPr lang="en-US" altLang="zh-CN" sz="14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api</a:t>
            </a:r>
            <a:r>
              <a:rPr lang="en-US" altLang="zh-CN" sz="1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/file/</a:t>
            </a:r>
            <a:r>
              <a:rPr lang="en-US" altLang="zh-CN" sz="14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newFolder</a:t>
            </a:r>
            <a:r>
              <a:rPr lang="zh-CN" altLang="zh-CN" sz="1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需要提供父目录</a:t>
            </a:r>
            <a:r>
              <a:rPr lang="en-US" altLang="zh-CN" sz="1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ID</a:t>
            </a:r>
            <a:r>
              <a:rPr lang="zh-CN" altLang="zh-CN" sz="1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14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filePid</a:t>
            </a:r>
            <a:r>
              <a:rPr lang="zh-CN" altLang="zh-CN" sz="1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）和文件夹名称（</a:t>
            </a:r>
            <a:r>
              <a:rPr lang="en-US" altLang="zh-CN" sz="14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fileName</a:t>
            </a:r>
            <a:r>
              <a:rPr lang="zh-CN" altLang="zh-CN" sz="1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zh-CN" altLang="zh-CN" sz="1400" kern="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sz="1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。在文件列表顶部出现文件夹名称输入栏，用户输入名称后点击勾号确认或叉号取消。确认后将调用后台接口创建该目录。</a:t>
            </a:r>
            <a:endParaRPr lang="en-US" altLang="zh-CN" sz="1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zh-CN" sz="1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创建成功后，页面文件列表刷新显示新文件夹条目。</a:t>
            </a:r>
            <a:endParaRPr lang="zh-CN" altLang="zh-CN" sz="14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endParaRPr lang="zh-CN" altLang="zh-CN" sz="11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kumimoji="1" lang="zh-CN" altLang="en-US" sz="11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rcRect t="3571" b="3571"/>
          <a:stretch>
            <a:fillRect/>
          </a:stretch>
        </p:blipFill>
        <p:spPr>
          <a:xfrm>
            <a:off x="0" y="0"/>
            <a:ext cx="9144000" cy="952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71500" y="285750"/>
            <a:ext cx="8001000" cy="4000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>
              <a:lnSpc>
                <a:spcPts val="3150"/>
              </a:lnSpc>
            </a:pPr>
            <a:r>
              <a:rPr lang="en-US" sz="2250" b="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应用架构之</a:t>
            </a:r>
            <a:r>
              <a:rPr lang="zh-CN" altLang="en-US" sz="225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sz="2800" b="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新建文件夹</a:t>
            </a:r>
            <a:endParaRPr lang="en-US" sz="225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 1"/>
          <p:cNvSpPr/>
          <p:nvPr/>
        </p:nvSpPr>
        <p:spPr>
          <a:xfrm>
            <a:off x="571500" y="742950"/>
            <a:ext cx="8001000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endParaRPr lang="en-US" sz="1200" dirty="0"/>
          </a:p>
        </p:txBody>
      </p:sp>
      <p:sp>
        <p:nvSpPr>
          <p:cNvPr id="16" name="圆角矩形 15">
            <a:extLst>
              <a:ext uri="{FF2B5EF4-FFF2-40B4-BE49-F238E27FC236}">
                <a16:creationId xmlns:a16="http://schemas.microsoft.com/office/drawing/2014/main" id="{4C27B4B8-95B4-BC23-900D-692CE5237397}"/>
              </a:ext>
            </a:extLst>
          </p:cNvPr>
          <p:cNvSpPr/>
          <p:nvPr/>
        </p:nvSpPr>
        <p:spPr>
          <a:xfrm>
            <a:off x="0" y="1127760"/>
            <a:ext cx="9144000" cy="4015740"/>
          </a:xfrm>
          <a:prstGeom prst="roundRect">
            <a:avLst/>
          </a:prstGeom>
          <a:noFill/>
          <a:ln w="38100">
            <a:solidFill>
              <a:srgbClr val="FFA6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 descr="IMG_256">
            <a:extLst>
              <a:ext uri="{FF2B5EF4-FFF2-40B4-BE49-F238E27FC236}">
                <a16:creationId xmlns:a16="http://schemas.microsoft.com/office/drawing/2014/main" id="{F09E7BA7-3668-1665-64DE-86A1E75BF5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840" y="1274127"/>
            <a:ext cx="5275580" cy="28797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" name="图片 5" descr="IMG_256">
            <a:extLst>
              <a:ext uri="{FF2B5EF4-FFF2-40B4-BE49-F238E27FC236}">
                <a16:creationId xmlns:a16="http://schemas.microsoft.com/office/drawing/2014/main" id="{7CCFDC88-22FC-E074-65E6-32B0C8E90D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02697" y="2208341"/>
            <a:ext cx="4897463" cy="2649409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490141EA-5054-D5BA-2154-44807FD21FC7}"/>
              </a:ext>
            </a:extLst>
          </p:cNvPr>
          <p:cNvSpPr txBox="1"/>
          <p:nvPr/>
        </p:nvSpPr>
        <p:spPr>
          <a:xfrm>
            <a:off x="172549" y="3350875"/>
            <a:ext cx="390144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zh-CN" sz="12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用户点击</a:t>
            </a:r>
            <a:r>
              <a:rPr lang="en-US" altLang="zh-CN" sz="12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“</a:t>
            </a:r>
            <a:r>
              <a:rPr lang="zh-CN" altLang="zh-CN" sz="12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上传</a:t>
            </a:r>
            <a:r>
              <a:rPr lang="en-US" altLang="zh-CN" sz="12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”</a:t>
            </a:r>
            <a:r>
              <a:rPr lang="zh-CN" altLang="zh-CN" sz="12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按钮后，在文件选择框中可多选一个或多个文件开始上传。</a:t>
            </a:r>
            <a:endParaRPr lang="zh-CN" altLang="zh-CN" sz="12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zh-CN" sz="12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上传过程中，界面会出现一个</a:t>
            </a:r>
            <a:r>
              <a:rPr lang="en-US" altLang="zh-CN" sz="12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“</a:t>
            </a:r>
            <a:r>
              <a:rPr lang="zh-CN" altLang="zh-CN" sz="12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上传任务列表</a:t>
            </a:r>
            <a:r>
              <a:rPr lang="en-US" altLang="zh-CN" sz="12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”</a:t>
            </a:r>
            <a:r>
              <a:rPr lang="zh-CN" altLang="zh-CN" sz="12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侧栏，展示每个文件的上传状态和进度条。有多个文件同时上传，每个文件右侧显示进度百分比，文件名下方标注状态（</a:t>
            </a:r>
            <a:r>
              <a:rPr lang="en-US" altLang="zh-CN" sz="12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“</a:t>
            </a:r>
            <a:r>
              <a:rPr lang="zh-CN" altLang="zh-CN" sz="12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上传完成</a:t>
            </a:r>
            <a:r>
              <a:rPr lang="en-US" altLang="zh-CN" sz="12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”</a:t>
            </a:r>
            <a:r>
              <a:rPr lang="zh-CN" altLang="zh-CN" sz="12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或</a:t>
            </a:r>
            <a:r>
              <a:rPr lang="en-US" altLang="zh-CN" sz="12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“</a:t>
            </a:r>
            <a:r>
              <a:rPr lang="zh-CN" altLang="zh-CN" sz="12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秒传完成</a:t>
            </a:r>
            <a:r>
              <a:rPr lang="en-US" altLang="zh-CN" sz="12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”</a:t>
            </a:r>
            <a:r>
              <a:rPr lang="zh-CN" altLang="zh-CN" sz="12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表示上传成功，</a:t>
            </a:r>
            <a:r>
              <a:rPr lang="en-US" altLang="zh-CN" sz="12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“</a:t>
            </a:r>
            <a:r>
              <a:rPr lang="zh-CN" altLang="zh-CN" sz="12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暂停中</a:t>
            </a:r>
            <a:r>
              <a:rPr lang="en-US" altLang="zh-CN" sz="12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”</a:t>
            </a:r>
            <a:r>
              <a:rPr lang="zh-CN" altLang="zh-CN" sz="12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表示用户暂停，</a:t>
            </a:r>
            <a:r>
              <a:rPr lang="en-US" altLang="zh-CN" sz="12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“</a:t>
            </a:r>
            <a:r>
              <a:rPr lang="zh-CN" altLang="zh-CN" sz="12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上传失败</a:t>
            </a:r>
            <a:r>
              <a:rPr lang="en-US" altLang="zh-CN" sz="12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”</a:t>
            </a:r>
            <a:r>
              <a:rPr lang="zh-CN" altLang="zh-CN" sz="12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则会显示错误原因）。用户可在上传列表中取消某个正在上传的文件。已完成或取消的任务可从列表中清除。</a:t>
            </a:r>
            <a:endParaRPr lang="zh-CN" altLang="zh-CN" sz="12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kumimoji="1"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5915969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71500" y="3314700"/>
            <a:ext cx="4762500" cy="6667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5250"/>
              </a:lnSpc>
              <a:buNone/>
            </a:pPr>
            <a:r>
              <a:rPr lang="en-US" sz="375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Web应用测试</a:t>
            </a:r>
            <a:endParaRPr lang="en-US" sz="3750" dirty="0"/>
          </a:p>
        </p:txBody>
      </p:sp>
      <p:sp>
        <p:nvSpPr>
          <p:cNvPr id="4" name="Shape 1"/>
          <p:cNvSpPr/>
          <p:nvPr/>
        </p:nvSpPr>
        <p:spPr>
          <a:xfrm>
            <a:off x="571500" y="4157662"/>
            <a:ext cx="4762500" cy="14288"/>
          </a:xfrm>
          <a:prstGeom prst="rect">
            <a:avLst/>
          </a:prstGeom>
          <a:solidFill>
            <a:srgbClr val="333333">
              <a:alpha val="30000"/>
            </a:srgbClr>
          </a:solidFill>
        </p:spPr>
      </p:sp>
      <p:sp>
        <p:nvSpPr>
          <p:cNvPr id="6" name="Text 3"/>
          <p:cNvSpPr/>
          <p:nvPr/>
        </p:nvSpPr>
        <p:spPr>
          <a:xfrm>
            <a:off x="5419725" y="3009900"/>
            <a:ext cx="3729038" cy="28575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22500"/>
              </a:lnSpc>
              <a:buNone/>
            </a:pPr>
            <a:r>
              <a:rPr lang="en-US" sz="22500" b="1" dirty="0">
                <a:solidFill>
                  <a:srgbClr val="D8D8D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0</a:t>
            </a:r>
            <a:r>
              <a:rPr lang="en-US" altLang="zh-CN" sz="22500" b="1" dirty="0">
                <a:solidFill>
                  <a:srgbClr val="D8D8D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8</a:t>
            </a:r>
            <a:endParaRPr lang="en-US" sz="225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rcRect t="3571" b="3571"/>
          <a:stretch>
            <a:fillRect/>
          </a:stretch>
        </p:blipFill>
        <p:spPr>
          <a:xfrm>
            <a:off x="0" y="0"/>
            <a:ext cx="9144000" cy="872488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71500" y="285750"/>
            <a:ext cx="8001000" cy="4000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>
              <a:lnSpc>
                <a:spcPts val="3150"/>
              </a:lnSpc>
            </a:pPr>
            <a:r>
              <a:rPr lang="en-US" altLang="zh-CN" sz="225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SpringTest+junit	</a:t>
            </a:r>
            <a:r>
              <a:rPr lang="zh-CN" altLang="en-US" sz="225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sz="225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225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查询信息</a:t>
            </a:r>
          </a:p>
        </p:txBody>
      </p:sp>
      <p:sp>
        <p:nvSpPr>
          <p:cNvPr id="4" name="Text 1"/>
          <p:cNvSpPr/>
          <p:nvPr/>
        </p:nvSpPr>
        <p:spPr>
          <a:xfrm>
            <a:off x="571500" y="742950"/>
            <a:ext cx="8001000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endParaRPr lang="en-US" sz="1200" dirty="0"/>
          </a:p>
        </p:txBody>
      </p:sp>
      <p:sp>
        <p:nvSpPr>
          <p:cNvPr id="5" name="Text 2"/>
          <p:cNvSpPr/>
          <p:nvPr/>
        </p:nvSpPr>
        <p:spPr>
          <a:xfrm>
            <a:off x="275590" y="1370331"/>
            <a:ext cx="2413000" cy="214312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sz="1200" b="1" dirty="0">
                <a:solidFill>
                  <a:srgbClr val="FFA60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01</a:t>
            </a:r>
            <a:endParaRPr lang="en-US" sz="1200" dirty="0"/>
          </a:p>
        </p:txBody>
      </p:sp>
      <p:sp>
        <p:nvSpPr>
          <p:cNvPr id="6" name="Text 3"/>
          <p:cNvSpPr/>
          <p:nvPr/>
        </p:nvSpPr>
        <p:spPr>
          <a:xfrm>
            <a:off x="275590" y="1698944"/>
            <a:ext cx="2413000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sz="1200" b="1" dirty="0" err="1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导入依赖</a:t>
            </a:r>
            <a:endParaRPr lang="en-US" sz="1200" dirty="0"/>
          </a:p>
        </p:txBody>
      </p:sp>
      <p:sp>
        <p:nvSpPr>
          <p:cNvPr id="8" name="Text 5"/>
          <p:cNvSpPr/>
          <p:nvPr/>
        </p:nvSpPr>
        <p:spPr>
          <a:xfrm>
            <a:off x="4899660" y="1370331"/>
            <a:ext cx="2413000" cy="214312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sz="1200" b="1" dirty="0">
                <a:solidFill>
                  <a:srgbClr val="FFA60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02</a:t>
            </a:r>
            <a:endParaRPr lang="en-US" sz="1200" dirty="0"/>
          </a:p>
        </p:txBody>
      </p:sp>
      <p:sp>
        <p:nvSpPr>
          <p:cNvPr id="9" name="Text 6"/>
          <p:cNvSpPr/>
          <p:nvPr/>
        </p:nvSpPr>
        <p:spPr>
          <a:xfrm>
            <a:off x="4882738" y="1639677"/>
            <a:ext cx="2413000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sz="1200" b="1" dirty="0" err="1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建立文件夹与创建test文件</a:t>
            </a:r>
            <a:endParaRPr lang="en-US" sz="1200" dirty="0"/>
          </a:p>
        </p:txBody>
      </p:sp>
      <p:sp>
        <p:nvSpPr>
          <p:cNvPr id="11" name="Text 8"/>
          <p:cNvSpPr/>
          <p:nvPr/>
        </p:nvSpPr>
        <p:spPr>
          <a:xfrm>
            <a:off x="4882738" y="2845216"/>
            <a:ext cx="2413000" cy="214312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sz="1200" b="1" dirty="0">
                <a:solidFill>
                  <a:srgbClr val="FFA60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03</a:t>
            </a:r>
            <a:endParaRPr lang="en-US" sz="1200" dirty="0"/>
          </a:p>
        </p:txBody>
      </p:sp>
      <p:sp>
        <p:nvSpPr>
          <p:cNvPr id="12" name="Text 9"/>
          <p:cNvSpPr/>
          <p:nvPr/>
        </p:nvSpPr>
        <p:spPr>
          <a:xfrm>
            <a:off x="4882738" y="3044982"/>
            <a:ext cx="2413000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sz="1200" dirty="0" err="1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确保数据库中已存放测试数据</a:t>
            </a:r>
            <a:endParaRPr lang="en-US" sz="12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2725EEAD-D1CC-08E3-4926-94DDCD0FBD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2738" y="1941231"/>
            <a:ext cx="3022600" cy="692150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41DD1DE0-47BD-1DC4-549C-25436872F6A5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70000"/>
          </a:blip>
          <a:stretch>
            <a:fillRect/>
          </a:stretch>
        </p:blipFill>
        <p:spPr>
          <a:xfrm>
            <a:off x="149540" y="2081215"/>
            <a:ext cx="4527870" cy="2189797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D1F66BEA-ED8B-B61E-DEDF-95F966B21B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56883" y="3556100"/>
            <a:ext cx="5274310" cy="455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1598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rcRect t="3571" b="3571"/>
          <a:stretch>
            <a:fillRect/>
          </a:stretch>
        </p:blipFill>
        <p:spPr>
          <a:xfrm>
            <a:off x="0" y="0"/>
            <a:ext cx="9144000" cy="952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71500" y="285750"/>
            <a:ext cx="8001000" cy="4000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3150"/>
              </a:lnSpc>
              <a:buNone/>
            </a:pPr>
            <a:r>
              <a:rPr lang="en-US" sz="2250" b="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测试结果</a:t>
            </a:r>
            <a:r>
              <a:rPr lang="zh-CN" altLang="en-US" sz="225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（查询</a:t>
            </a:r>
            <a:r>
              <a:rPr lang="en-US" altLang="zh-CN" sz="225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225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不存在）</a:t>
            </a:r>
            <a:endParaRPr lang="en-US" sz="2250" dirty="0"/>
          </a:p>
        </p:txBody>
      </p:sp>
      <p:sp>
        <p:nvSpPr>
          <p:cNvPr id="4" name="Text 1"/>
          <p:cNvSpPr/>
          <p:nvPr/>
        </p:nvSpPr>
        <p:spPr>
          <a:xfrm>
            <a:off x="571500" y="742950"/>
            <a:ext cx="8001000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endParaRPr lang="en-US" sz="1200" dirty="0"/>
          </a:p>
        </p:txBody>
      </p:sp>
      <p:sp>
        <p:nvSpPr>
          <p:cNvPr id="14" name="圆角矩形 13">
            <a:extLst>
              <a:ext uri="{FF2B5EF4-FFF2-40B4-BE49-F238E27FC236}">
                <a16:creationId xmlns:a16="http://schemas.microsoft.com/office/drawing/2014/main" id="{DD996150-1AC1-BE6B-B6AA-B323714B156C}"/>
              </a:ext>
            </a:extLst>
          </p:cNvPr>
          <p:cNvSpPr/>
          <p:nvPr/>
        </p:nvSpPr>
        <p:spPr>
          <a:xfrm>
            <a:off x="0" y="1428274"/>
            <a:ext cx="9144000" cy="3429476"/>
          </a:xfrm>
          <a:prstGeom prst="roundRect">
            <a:avLst/>
          </a:prstGeom>
          <a:noFill/>
          <a:ln w="38100">
            <a:solidFill>
              <a:srgbClr val="FFA6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BE92C32E-305B-FB65-5901-DAE5167EBB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2941" y="1875155"/>
            <a:ext cx="4571068" cy="2402205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60BC3056-0EDA-D7B4-55F8-7D76A748E9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946" y="2170826"/>
            <a:ext cx="4339050" cy="1944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8193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1216</Words>
  <Application>Microsoft Macintosh PowerPoint</Application>
  <PresentationFormat>全屏显示(16:9)</PresentationFormat>
  <Paragraphs>168</Paragraphs>
  <Slides>19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5" baseType="lpstr">
      <vt:lpstr>微软雅黑</vt:lpstr>
      <vt:lpstr>Arial</vt:lpstr>
      <vt:lpstr>Calibri</vt:lpstr>
      <vt:lpstr>Times New Roman</vt:lpstr>
      <vt:lpstr>Wingdings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QR CHEN</cp:lastModifiedBy>
  <cp:revision>11</cp:revision>
  <dcterms:created xsi:type="dcterms:W3CDTF">2025-04-17T07:47:00Z</dcterms:created>
  <dcterms:modified xsi:type="dcterms:W3CDTF">2025-06-12T12:29:43Z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D2DEA9383F5D4D6891D9CF22DB0ABE29_12</vt:lpwstr>
  </property>
  <property fmtid="{D5CDD505-2E9C-101B-9397-08002B2CF9AE}" pid="3" name="KSOProductBuildVer">
    <vt:lpwstr>2052-12.1.0.18912</vt:lpwstr>
  </property>
</Properties>
</file>