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sap Condensed" panose="020B0604020202020204" charset="0"/>
      <p:regular r:id="rId7"/>
    </p:embeddedFont>
    <p:embeddedFont>
      <p:font typeface="Asap Condensed Bold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7.png"/><Relationship Id="rId17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9.svg"/><Relationship Id="rId5" Type="http://schemas.openxmlformats.org/officeDocument/2006/relationships/image" Target="../media/image17.svg"/><Relationship Id="rId15" Type="http://schemas.openxmlformats.org/officeDocument/2006/relationships/image" Target="../media/image21.sv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6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062546">
            <a:off x="448498" y="-301679"/>
            <a:ext cx="4918125" cy="3332029"/>
          </a:xfrm>
          <a:custGeom>
            <a:avLst/>
            <a:gdLst/>
            <a:ahLst/>
            <a:cxnLst/>
            <a:rect l="l" t="t" r="r" b="b"/>
            <a:pathLst>
              <a:path w="4918125" h="3332029">
                <a:moveTo>
                  <a:pt x="0" y="0"/>
                </a:moveTo>
                <a:lnTo>
                  <a:pt x="4918124" y="0"/>
                </a:lnTo>
                <a:lnTo>
                  <a:pt x="4918124" y="3332030"/>
                </a:lnTo>
                <a:lnTo>
                  <a:pt x="0" y="3332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514510">
            <a:off x="-1495216" y="3804615"/>
            <a:ext cx="3342743" cy="4540228"/>
          </a:xfrm>
          <a:custGeom>
            <a:avLst/>
            <a:gdLst/>
            <a:ahLst/>
            <a:cxnLst/>
            <a:rect l="l" t="t" r="r" b="b"/>
            <a:pathLst>
              <a:path w="3342743" h="4540228">
                <a:moveTo>
                  <a:pt x="0" y="0"/>
                </a:moveTo>
                <a:lnTo>
                  <a:pt x="3342743" y="0"/>
                </a:lnTo>
                <a:lnTo>
                  <a:pt x="3342743" y="4540228"/>
                </a:lnTo>
                <a:lnTo>
                  <a:pt x="0" y="4540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51358">
            <a:off x="5574951" y="3745733"/>
            <a:ext cx="1963863" cy="2795535"/>
          </a:xfrm>
          <a:custGeom>
            <a:avLst/>
            <a:gdLst/>
            <a:ahLst/>
            <a:cxnLst/>
            <a:rect l="l" t="t" r="r" b="b"/>
            <a:pathLst>
              <a:path w="1963863" h="2795535">
                <a:moveTo>
                  <a:pt x="0" y="0"/>
                </a:moveTo>
                <a:lnTo>
                  <a:pt x="1963863" y="0"/>
                </a:lnTo>
                <a:lnTo>
                  <a:pt x="1963863" y="2795534"/>
                </a:lnTo>
                <a:lnTo>
                  <a:pt x="0" y="2795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349854">
            <a:off x="3487168" y="5304979"/>
            <a:ext cx="3425006" cy="4405153"/>
          </a:xfrm>
          <a:custGeom>
            <a:avLst/>
            <a:gdLst/>
            <a:ahLst/>
            <a:cxnLst/>
            <a:rect l="l" t="t" r="r" b="b"/>
            <a:pathLst>
              <a:path w="3425006" h="4405153">
                <a:moveTo>
                  <a:pt x="0" y="0"/>
                </a:moveTo>
                <a:lnTo>
                  <a:pt x="3425007" y="0"/>
                </a:lnTo>
                <a:lnTo>
                  <a:pt x="3425007" y="4405153"/>
                </a:lnTo>
                <a:lnTo>
                  <a:pt x="0" y="44051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7055">
            <a:off x="3548834" y="1359675"/>
            <a:ext cx="3454092" cy="2746003"/>
          </a:xfrm>
          <a:custGeom>
            <a:avLst/>
            <a:gdLst/>
            <a:ahLst/>
            <a:cxnLst/>
            <a:rect l="l" t="t" r="r" b="b"/>
            <a:pathLst>
              <a:path w="3454092" h="2746003">
                <a:moveTo>
                  <a:pt x="0" y="0"/>
                </a:moveTo>
                <a:lnTo>
                  <a:pt x="3454092" y="0"/>
                </a:lnTo>
                <a:lnTo>
                  <a:pt x="3454092" y="2746003"/>
                </a:lnTo>
                <a:lnTo>
                  <a:pt x="0" y="27460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646523">
            <a:off x="82679" y="8168007"/>
            <a:ext cx="3852464" cy="4039281"/>
          </a:xfrm>
          <a:custGeom>
            <a:avLst/>
            <a:gdLst/>
            <a:ahLst/>
            <a:cxnLst/>
            <a:rect l="l" t="t" r="r" b="b"/>
            <a:pathLst>
              <a:path w="3852464" h="4039281">
                <a:moveTo>
                  <a:pt x="0" y="0"/>
                </a:moveTo>
                <a:lnTo>
                  <a:pt x="3852464" y="0"/>
                </a:lnTo>
                <a:lnTo>
                  <a:pt x="3852464" y="4039280"/>
                </a:lnTo>
                <a:lnTo>
                  <a:pt x="0" y="40392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914094" y="857250"/>
            <a:ext cx="9113027" cy="1435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60"/>
              </a:lnSpc>
              <a:spcBef>
                <a:spcPct val="0"/>
              </a:spcBef>
            </a:pPr>
            <a:r>
              <a:rPr lang="en-US" sz="8328">
                <a:solidFill>
                  <a:srgbClr val="A1DDFF"/>
                </a:solidFill>
                <a:latin typeface="Asap Condensed Bold"/>
              </a:rPr>
              <a:t>HASIL AKHIR UML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209677" y="3115165"/>
            <a:ext cx="8521861" cy="3980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4"/>
              </a:lnSpc>
            </a:pPr>
            <a:r>
              <a:rPr lang="en-US" sz="3788">
                <a:solidFill>
                  <a:srgbClr val="FFFFFF"/>
                </a:solidFill>
                <a:latin typeface="Asap Condensed"/>
              </a:rPr>
              <a:t>Nama-nama Kelompok:</a:t>
            </a:r>
          </a:p>
          <a:p>
            <a:pPr algn="ctr">
              <a:lnSpc>
                <a:spcPts val="5304"/>
              </a:lnSpc>
            </a:pPr>
            <a:endParaRPr lang="en-US" sz="3788">
              <a:solidFill>
                <a:srgbClr val="FFFFFF"/>
              </a:solidFill>
              <a:latin typeface="Asap Condensed"/>
            </a:endParaRPr>
          </a:p>
          <a:p>
            <a:pPr>
              <a:lnSpc>
                <a:spcPts val="5304"/>
              </a:lnSpc>
            </a:pPr>
            <a:r>
              <a:rPr lang="en-US" sz="3788">
                <a:solidFill>
                  <a:srgbClr val="FFFFFF"/>
                </a:solidFill>
                <a:latin typeface="Asap Condensed"/>
              </a:rPr>
              <a:t>Carlos Immanuel Tampubolon            222310064</a:t>
            </a:r>
          </a:p>
          <a:p>
            <a:pPr>
              <a:lnSpc>
                <a:spcPts val="5304"/>
              </a:lnSpc>
            </a:pPr>
            <a:r>
              <a:rPr lang="en-US" sz="3788">
                <a:solidFill>
                  <a:srgbClr val="FFFFFF"/>
                </a:solidFill>
                <a:latin typeface="Asap Condensed"/>
              </a:rPr>
              <a:t>Sandry Chnadra Putra                                   222310065</a:t>
            </a:r>
          </a:p>
          <a:p>
            <a:pPr>
              <a:lnSpc>
                <a:spcPts val="5304"/>
              </a:lnSpc>
            </a:pPr>
            <a:r>
              <a:rPr lang="en-US" sz="3788">
                <a:solidFill>
                  <a:srgbClr val="FFFFFF"/>
                </a:solidFill>
                <a:latin typeface="Asap Condensed"/>
              </a:rPr>
              <a:t>Aron Alexanda                                                      222310049</a:t>
            </a:r>
          </a:p>
          <a:p>
            <a:pPr algn="l">
              <a:lnSpc>
                <a:spcPts val="5304"/>
              </a:lnSpc>
              <a:spcBef>
                <a:spcPct val="0"/>
              </a:spcBef>
            </a:pPr>
            <a:r>
              <a:rPr lang="en-US" sz="3788">
                <a:solidFill>
                  <a:srgbClr val="FFFFFF"/>
                </a:solidFill>
                <a:latin typeface="Asap Condensed"/>
              </a:rPr>
              <a:t>Yefta Julio Rusli                                                   222310032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954000" y="4669570"/>
            <a:ext cx="3772634" cy="947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5"/>
              </a:lnSpc>
              <a:spcBef>
                <a:spcPct val="0"/>
              </a:spcBef>
            </a:pPr>
            <a:r>
              <a:rPr lang="en-US" sz="5432" dirty="0">
                <a:solidFill>
                  <a:srgbClr val="A1DDFF"/>
                </a:solidFill>
                <a:latin typeface="Asap Condensed Bold"/>
              </a:rPr>
              <a:t>USE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2FCCB-0C5E-4939-9043-83F3B087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86216"/>
            <a:ext cx="9941885" cy="83145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887200" y="4669570"/>
            <a:ext cx="5342759" cy="947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5"/>
              </a:lnSpc>
              <a:spcBef>
                <a:spcPct val="0"/>
              </a:spcBef>
            </a:pPr>
            <a:r>
              <a:rPr lang="en-US" sz="5432" dirty="0">
                <a:solidFill>
                  <a:srgbClr val="A1DDFF"/>
                </a:solidFill>
                <a:latin typeface="Asap Condensed Bold"/>
              </a:rPr>
              <a:t>ACTIVITY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008CA-08E4-4AE4-B8AA-BF1FB1460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20855"/>
            <a:ext cx="10134600" cy="7845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680978" y="4669570"/>
            <a:ext cx="4540222" cy="947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5"/>
              </a:lnSpc>
              <a:spcBef>
                <a:spcPct val="0"/>
              </a:spcBef>
            </a:pPr>
            <a:r>
              <a:rPr lang="en-US" sz="5432" dirty="0">
                <a:solidFill>
                  <a:srgbClr val="A1DDFF"/>
                </a:solidFill>
                <a:latin typeface="Asap Condensed Bold"/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416F3-8DA1-4C6E-9D0E-A369E89C8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21542"/>
            <a:ext cx="10847916" cy="58439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332763">
            <a:off x="15081663" y="-218327"/>
            <a:ext cx="3882928" cy="2630684"/>
          </a:xfrm>
          <a:custGeom>
            <a:avLst/>
            <a:gdLst/>
            <a:ahLst/>
            <a:cxnLst/>
            <a:rect l="l" t="t" r="r" b="b"/>
            <a:pathLst>
              <a:path w="3882928" h="2630684">
                <a:moveTo>
                  <a:pt x="0" y="0"/>
                </a:moveTo>
                <a:lnTo>
                  <a:pt x="3882928" y="0"/>
                </a:lnTo>
                <a:lnTo>
                  <a:pt x="3882928" y="2630684"/>
                </a:lnTo>
                <a:lnTo>
                  <a:pt x="0" y="263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6363983">
            <a:off x="18076846" y="1520997"/>
            <a:ext cx="1273801" cy="2695876"/>
          </a:xfrm>
          <a:custGeom>
            <a:avLst/>
            <a:gdLst/>
            <a:ahLst/>
            <a:cxnLst/>
            <a:rect l="l" t="t" r="r" b="b"/>
            <a:pathLst>
              <a:path w="1273801" h="2695876">
                <a:moveTo>
                  <a:pt x="0" y="0"/>
                </a:moveTo>
                <a:lnTo>
                  <a:pt x="1273801" y="0"/>
                </a:lnTo>
                <a:lnTo>
                  <a:pt x="1273801" y="2695876"/>
                </a:lnTo>
                <a:lnTo>
                  <a:pt x="0" y="26958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3401787">
            <a:off x="-1062301" y="4670443"/>
            <a:ext cx="2516680" cy="3418242"/>
          </a:xfrm>
          <a:custGeom>
            <a:avLst/>
            <a:gdLst/>
            <a:ahLst/>
            <a:cxnLst/>
            <a:rect l="l" t="t" r="r" b="b"/>
            <a:pathLst>
              <a:path w="2516680" h="3418242">
                <a:moveTo>
                  <a:pt x="0" y="0"/>
                </a:moveTo>
                <a:lnTo>
                  <a:pt x="2516680" y="0"/>
                </a:lnTo>
                <a:lnTo>
                  <a:pt x="2516680" y="3418241"/>
                </a:lnTo>
                <a:lnTo>
                  <a:pt x="0" y="34182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679913">
            <a:off x="4659" y="7783897"/>
            <a:ext cx="1797891" cy="2559275"/>
          </a:xfrm>
          <a:custGeom>
            <a:avLst/>
            <a:gdLst/>
            <a:ahLst/>
            <a:cxnLst/>
            <a:rect l="l" t="t" r="r" b="b"/>
            <a:pathLst>
              <a:path w="1797891" h="2559275">
                <a:moveTo>
                  <a:pt x="0" y="0"/>
                </a:moveTo>
                <a:lnTo>
                  <a:pt x="1797891" y="0"/>
                </a:lnTo>
                <a:lnTo>
                  <a:pt x="1797891" y="2559275"/>
                </a:lnTo>
                <a:lnTo>
                  <a:pt x="0" y="25592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835009">
            <a:off x="4100622" y="-2505848"/>
            <a:ext cx="3136382" cy="3860163"/>
          </a:xfrm>
          <a:custGeom>
            <a:avLst/>
            <a:gdLst/>
            <a:ahLst/>
            <a:cxnLst/>
            <a:rect l="l" t="t" r="r" b="b"/>
            <a:pathLst>
              <a:path w="3136382" h="3860163">
                <a:moveTo>
                  <a:pt x="0" y="0"/>
                </a:moveTo>
                <a:lnTo>
                  <a:pt x="3136383" y="0"/>
                </a:lnTo>
                <a:lnTo>
                  <a:pt x="3136383" y="3860163"/>
                </a:lnTo>
                <a:lnTo>
                  <a:pt x="0" y="38601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384503">
            <a:off x="16143184" y="8572981"/>
            <a:ext cx="2665300" cy="3428039"/>
          </a:xfrm>
          <a:custGeom>
            <a:avLst/>
            <a:gdLst/>
            <a:ahLst/>
            <a:cxnLst/>
            <a:rect l="l" t="t" r="r" b="b"/>
            <a:pathLst>
              <a:path w="2665300" h="3428039">
                <a:moveTo>
                  <a:pt x="0" y="0"/>
                </a:moveTo>
                <a:lnTo>
                  <a:pt x="2665300" y="0"/>
                </a:lnTo>
                <a:lnTo>
                  <a:pt x="2665300" y="3428038"/>
                </a:lnTo>
                <a:lnTo>
                  <a:pt x="0" y="34280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684249">
            <a:off x="16693435" y="6774540"/>
            <a:ext cx="1564798" cy="1596732"/>
          </a:xfrm>
          <a:custGeom>
            <a:avLst/>
            <a:gdLst/>
            <a:ahLst/>
            <a:cxnLst/>
            <a:rect l="l" t="t" r="r" b="b"/>
            <a:pathLst>
              <a:path w="1564798" h="1596732">
                <a:moveTo>
                  <a:pt x="0" y="0"/>
                </a:moveTo>
                <a:lnTo>
                  <a:pt x="1564798" y="0"/>
                </a:lnTo>
                <a:lnTo>
                  <a:pt x="1564798" y="1596732"/>
                </a:lnTo>
                <a:lnTo>
                  <a:pt x="0" y="159673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7663104">
            <a:off x="1324226" y="-893503"/>
            <a:ext cx="2749858" cy="2096766"/>
          </a:xfrm>
          <a:custGeom>
            <a:avLst/>
            <a:gdLst/>
            <a:ahLst/>
            <a:cxnLst/>
            <a:rect l="l" t="t" r="r" b="b"/>
            <a:pathLst>
              <a:path w="2749858" h="2096766">
                <a:moveTo>
                  <a:pt x="0" y="0"/>
                </a:moveTo>
                <a:lnTo>
                  <a:pt x="2749858" y="0"/>
                </a:lnTo>
                <a:lnTo>
                  <a:pt x="2749858" y="2096766"/>
                </a:lnTo>
                <a:lnTo>
                  <a:pt x="0" y="20967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5030016" y="4290768"/>
            <a:ext cx="8227968" cy="1705464"/>
            <a:chOff x="0" y="0"/>
            <a:chExt cx="1236761" cy="2563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36761" cy="256351"/>
            </a:xfrm>
            <a:custGeom>
              <a:avLst/>
              <a:gdLst/>
              <a:ahLst/>
              <a:cxnLst/>
              <a:rect l="l" t="t" r="r" b="b"/>
              <a:pathLst>
                <a:path w="1236761" h="256351">
                  <a:moveTo>
                    <a:pt x="47987" y="0"/>
                  </a:moveTo>
                  <a:lnTo>
                    <a:pt x="1188774" y="0"/>
                  </a:lnTo>
                  <a:cubicBezTo>
                    <a:pt x="1201501" y="0"/>
                    <a:pt x="1213706" y="5056"/>
                    <a:pt x="1222706" y="14055"/>
                  </a:cubicBezTo>
                  <a:cubicBezTo>
                    <a:pt x="1231705" y="23055"/>
                    <a:pt x="1236761" y="35260"/>
                    <a:pt x="1236761" y="47987"/>
                  </a:cubicBezTo>
                  <a:lnTo>
                    <a:pt x="1236761" y="208364"/>
                  </a:lnTo>
                  <a:cubicBezTo>
                    <a:pt x="1236761" y="221091"/>
                    <a:pt x="1231705" y="233297"/>
                    <a:pt x="1222706" y="242296"/>
                  </a:cubicBezTo>
                  <a:cubicBezTo>
                    <a:pt x="1213706" y="251296"/>
                    <a:pt x="1201501" y="256351"/>
                    <a:pt x="1188774" y="256351"/>
                  </a:cubicBezTo>
                  <a:lnTo>
                    <a:pt x="47987" y="256351"/>
                  </a:lnTo>
                  <a:cubicBezTo>
                    <a:pt x="35260" y="256351"/>
                    <a:pt x="23055" y="251296"/>
                    <a:pt x="14055" y="242296"/>
                  </a:cubicBezTo>
                  <a:cubicBezTo>
                    <a:pt x="5056" y="233297"/>
                    <a:pt x="0" y="221091"/>
                    <a:pt x="0" y="208364"/>
                  </a:cubicBezTo>
                  <a:lnTo>
                    <a:pt x="0" y="47987"/>
                  </a:lnTo>
                  <a:cubicBezTo>
                    <a:pt x="0" y="35260"/>
                    <a:pt x="5056" y="23055"/>
                    <a:pt x="14055" y="14055"/>
                  </a:cubicBezTo>
                  <a:cubicBezTo>
                    <a:pt x="23055" y="5056"/>
                    <a:pt x="35260" y="0"/>
                    <a:pt x="47987" y="0"/>
                  </a:cubicBezTo>
                  <a:close/>
                </a:path>
              </a:pathLst>
            </a:custGeom>
            <a:solidFill>
              <a:srgbClr val="0D1B37"/>
            </a:solidFill>
            <a:ln w="28575" cap="rnd">
              <a:solidFill>
                <a:srgbClr val="A1DDFF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236761" cy="294451"/>
            </a:xfrm>
            <a:prstGeom prst="rect">
              <a:avLst/>
            </a:prstGeom>
          </p:spPr>
          <p:txBody>
            <a:bodyPr lIns="43633" tIns="43633" rIns="43633" bIns="43633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295944" y="4437916"/>
            <a:ext cx="7696111" cy="1268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74"/>
              </a:lnSpc>
              <a:spcBef>
                <a:spcPct val="0"/>
              </a:spcBef>
            </a:pPr>
            <a:r>
              <a:rPr lang="en-US" sz="7410">
                <a:solidFill>
                  <a:srgbClr val="A1DDFF"/>
                </a:solidFill>
                <a:latin typeface="Asap Condense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29</Words>
  <Application>Microsoft Office PowerPoint</Application>
  <PresentationFormat>Custom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Asap Condensed Bold</vt:lpstr>
      <vt:lpstr>Asap Condensed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Effective Writing Skills Educational Presentation in Blue Bold Lined Style</dc:title>
  <dc:creator>Carlos Immanuel</dc:creator>
  <cp:lastModifiedBy>Carlos Immanuel</cp:lastModifiedBy>
  <cp:revision>4</cp:revision>
  <dcterms:created xsi:type="dcterms:W3CDTF">2006-08-16T00:00:00Z</dcterms:created>
  <dcterms:modified xsi:type="dcterms:W3CDTF">2024-01-17T15:05:55Z</dcterms:modified>
  <dc:identifier>DAF3GzsZI1Y</dc:identifier>
</cp:coreProperties>
</file>