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1260" y="3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 err="1"/>
              <a:t>I.Aron</a:t>
            </a:r>
            <a:r>
              <a:rPr lang="en-IN" sz="2400" dirty="0"/>
              <a:t> </a:t>
            </a:r>
            <a:r>
              <a:rPr lang="en-IN" sz="2400" dirty="0" err="1"/>
              <a:t>Beautisha</a:t>
            </a:r>
            <a:r>
              <a:rPr lang="en-IN" sz="2400" dirty="0"/>
              <a:t> </a:t>
            </a:r>
            <a:endParaRPr lang="en-US" sz="2400" dirty="0"/>
          </a:p>
          <a:p>
            <a:r>
              <a:rPr lang="en-US" sz="2400" dirty="0"/>
              <a:t>REGISTER NO AND NMID: 22240232</a:t>
            </a:r>
            <a:r>
              <a:rPr lang="en-IN" sz="2400" dirty="0"/>
              <a:t>9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COMPUTER SCIENCE</a:t>
            </a:r>
          </a:p>
          <a:p>
            <a:r>
              <a:rPr lang="en-US" sz="2400" dirty="0"/>
              <a:t>COLLEGE:ST.JOSEPH’S COLLEGE(ARTS&amp;SCIENCE)/</a:t>
            </a:r>
          </a:p>
          <a:p>
            <a:r>
              <a:rPr lang="en-US" sz="2400" dirty="0"/>
              <a:t>                  UNIVERSITY OF MADRAS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427266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777910-8159-CCD2-DC18-A59BCFCE0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918" y="1290856"/>
            <a:ext cx="7429500" cy="541866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0" y="2590800"/>
            <a:ext cx="4495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portfolio highlights my learning, skills, and growth. I am confident that these experiences will guide me in achieving my future goals.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7564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-290513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3124200" y="2895600"/>
            <a:ext cx="61742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DIGITAL PORTFOLIO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 rot="10800000" flipH="1" flipV="1">
            <a:off x="2590800" y="2266548"/>
            <a:ext cx="4953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 a student, I face difficulty in presenting my skills, strengths, and achievements effectively through a traditional resume. There is no proper platform to showcase my technical knowledge, creativity, and personal qualities. I need a digital portfolio to represent my profile in a professional and interactive way.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0" y="2590800"/>
            <a:ext cx="5562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project develops a student portfolio website that displays personal details, skills, strengths, and contact information in a structured and interactive way. It highlights expertise in web development, programming, and teamwork, while creating a professional digital identity.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590799"/>
            <a:ext cx="6629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Recruiters &amp; Employers – To quickly evaluate skills, personality, and contact details</a:t>
            </a:r>
          </a:p>
          <a:p>
            <a:r>
              <a:rPr lang="en-US" sz="2400" dirty="0"/>
              <a:t>2. Peers/Team Members – To collaborate on projects by knowing expertise areas</a:t>
            </a:r>
          </a:p>
          <a:p>
            <a:r>
              <a:rPr lang="en-US" sz="2400" dirty="0"/>
              <a:t>3. Teachers &amp; Mentors – To assess student’s progress and profile.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3657600" y="2737908"/>
            <a:ext cx="4419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HTML </a:t>
            </a:r>
            <a:r>
              <a:rPr lang="en-US" dirty="0"/>
              <a:t>: </a:t>
            </a:r>
            <a:r>
              <a:rPr lang="en-US" sz="2000" dirty="0"/>
              <a:t>structure the webpage content</a:t>
            </a:r>
          </a:p>
          <a:p>
            <a:endParaRPr lang="en-US" dirty="0"/>
          </a:p>
          <a:p>
            <a:r>
              <a:rPr lang="en-US" sz="2400" dirty="0"/>
              <a:t>CSS </a:t>
            </a:r>
            <a:r>
              <a:rPr lang="en-US" dirty="0"/>
              <a:t>: </a:t>
            </a:r>
            <a:r>
              <a:rPr lang="en-US" sz="2000" dirty="0"/>
              <a:t>style the webpage( color , layout, buttons)</a:t>
            </a:r>
          </a:p>
          <a:p>
            <a:endParaRPr lang="en-US" dirty="0"/>
          </a:p>
          <a:p>
            <a:r>
              <a:rPr lang="en-US" sz="2400" dirty="0"/>
              <a:t>JAVASCRIPT</a:t>
            </a:r>
            <a:r>
              <a:rPr lang="en-US" dirty="0"/>
              <a:t> :I</a:t>
            </a:r>
            <a:r>
              <a:rPr lang="en-US" sz="2000" dirty="0"/>
              <a:t>nteractive(navigation menu, animations)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2895600" y="1981200"/>
            <a:ext cx="5105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SECTIONS INCLUDED:</a:t>
            </a:r>
          </a:p>
          <a:p>
            <a:endParaRPr lang="en-US" sz="2800" dirty="0"/>
          </a:p>
          <a:p>
            <a:r>
              <a:rPr lang="en-US" sz="2800" dirty="0"/>
              <a:t>                           PROFILEIMAGE</a:t>
            </a:r>
          </a:p>
          <a:p>
            <a:r>
              <a:rPr lang="en-US" sz="2800" dirty="0"/>
              <a:t>                           ABOUT ME   </a:t>
            </a:r>
          </a:p>
          <a:p>
            <a:r>
              <a:rPr lang="en-US" sz="2800" dirty="0"/>
              <a:t>                           SKILLS</a:t>
            </a:r>
          </a:p>
          <a:p>
            <a:r>
              <a:rPr lang="en-US" sz="2800" dirty="0"/>
              <a:t>                           STRENGHTS</a:t>
            </a:r>
          </a:p>
          <a:p>
            <a:r>
              <a:rPr lang="en-US" sz="2800" dirty="0"/>
              <a:t>                           WEEKNESS</a:t>
            </a:r>
          </a:p>
          <a:p>
            <a:r>
              <a:rPr lang="en-US" sz="2800" dirty="0"/>
              <a:t>                           CONTACT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/>
          <p:cNvSpPr txBox="1"/>
          <p:nvPr/>
        </p:nvSpPr>
        <p:spPr>
          <a:xfrm rot="10800000" flipH="1" flipV="1">
            <a:off x="2133600" y="1679194"/>
            <a:ext cx="5791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Dark/Light Mode Toggle → improves user experience with switching themes</a:t>
            </a:r>
          </a:p>
          <a:p>
            <a:endParaRPr lang="en-US" sz="2000" dirty="0"/>
          </a:p>
          <a:p>
            <a:r>
              <a:rPr lang="en-US" sz="2000" dirty="0"/>
              <a:t>Navigation Buttons → Smooth scrolling to different sections (Skills, Strengths &amp; Weaknesses, Contact).</a:t>
            </a:r>
          </a:p>
          <a:p>
            <a:endParaRPr lang="en-US" sz="2000" dirty="0"/>
          </a:p>
          <a:p>
            <a:r>
              <a:rPr lang="en-US" sz="2000" dirty="0"/>
              <a:t>Responsive Design → Adjusts for different screen sizes (desktop, laptop, mobile).</a:t>
            </a:r>
          </a:p>
          <a:p>
            <a:endParaRPr lang="en-US" sz="2000" dirty="0"/>
          </a:p>
          <a:p>
            <a:r>
              <a:rPr lang="en-US" sz="2000" dirty="0"/>
              <a:t>Clickable Contact Links → Phone (click to copy) and Email (direct email link).</a:t>
            </a:r>
          </a:p>
          <a:p>
            <a:endParaRPr lang="en-US" sz="2000" dirty="0"/>
          </a:p>
          <a:p>
            <a:r>
              <a:rPr lang="en-US" sz="2000" dirty="0"/>
              <a:t>User-Friendly Layout → Simple and professional look for recruiters.</a:t>
            </a:r>
          </a:p>
          <a:p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535</TotalTime>
  <Words>365</Words>
  <Application>Microsoft Office PowerPoint</Application>
  <PresentationFormat>Widescreen</PresentationFormat>
  <Paragraphs>70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Aron Beautisha</cp:lastModifiedBy>
  <cp:revision>37</cp:revision>
  <dcterms:created xsi:type="dcterms:W3CDTF">2024-03-29T15:07:22Z</dcterms:created>
  <dcterms:modified xsi:type="dcterms:W3CDTF">2025-09-22T05:32:54Z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