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1" r:id="rId3"/>
    <p:sldId id="259" r:id="rId4"/>
    <p:sldId id="257" r:id="rId5"/>
    <p:sldId id="258"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s" initials="r" lastIdx="2" clrIdx="0">
    <p:extLst>
      <p:ext uri="{19B8F6BF-5375-455C-9EA6-DF929625EA0E}">
        <p15:presenceInfo xmlns:p15="http://schemas.microsoft.com/office/powerpoint/2012/main" userId="ram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6-27T17:24:58.620" idx="1">
    <p:pos x="10" y="10"/>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6-27T17:25:08.011" idx="2">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5ADA46-7987-411F-A251-5A3EA4F3B070}" type="datetimeFigureOut">
              <a:rPr lang="en-PH" smtClean="0"/>
              <a:t>27/06/2019</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D09B4-B047-41F9-A4F3-C58694D32768}" type="slidenum">
              <a:rPr lang="en-PH" smtClean="0"/>
              <a:t>‹#›</a:t>
            </a:fld>
            <a:endParaRPr lang="en-PH"/>
          </a:p>
        </p:txBody>
      </p:sp>
    </p:spTree>
    <p:extLst>
      <p:ext uri="{BB962C8B-B14F-4D97-AF65-F5344CB8AC3E}">
        <p14:creationId xmlns:p14="http://schemas.microsoft.com/office/powerpoint/2010/main" val="3720464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B3D09B4-B047-41F9-A4F3-C58694D32768}" type="slidenum">
              <a:rPr lang="en-PH" smtClean="0"/>
              <a:t>5</a:t>
            </a:fld>
            <a:endParaRPr lang="en-PH"/>
          </a:p>
        </p:txBody>
      </p:sp>
    </p:spTree>
    <p:extLst>
      <p:ext uri="{BB962C8B-B14F-4D97-AF65-F5344CB8AC3E}">
        <p14:creationId xmlns:p14="http://schemas.microsoft.com/office/powerpoint/2010/main" val="1546292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B792D-5F99-466E-A650-6324FBFCCE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253FFE7D-3766-480D-9007-7BF849B5B7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C02A7077-195A-4C48-AC39-5A5D8AA25712}"/>
              </a:ext>
            </a:extLst>
          </p:cNvPr>
          <p:cNvSpPr>
            <a:spLocks noGrp="1"/>
          </p:cNvSpPr>
          <p:nvPr>
            <p:ph type="dt" sz="half" idx="10"/>
          </p:nvPr>
        </p:nvSpPr>
        <p:spPr/>
        <p:txBody>
          <a:bodyPr/>
          <a:lstStyle/>
          <a:p>
            <a:fld id="{0420E542-E60B-4CDF-A62E-BF5D91BB066A}" type="datetimeFigureOut">
              <a:rPr lang="en-PH" smtClean="0"/>
              <a:t>27/06/2019</a:t>
            </a:fld>
            <a:endParaRPr lang="en-PH"/>
          </a:p>
        </p:txBody>
      </p:sp>
      <p:sp>
        <p:nvSpPr>
          <p:cNvPr id="5" name="Footer Placeholder 4">
            <a:extLst>
              <a:ext uri="{FF2B5EF4-FFF2-40B4-BE49-F238E27FC236}">
                <a16:creationId xmlns:a16="http://schemas.microsoft.com/office/drawing/2014/main" id="{8DA1EEA6-8C7D-493C-A423-B26D1634EF4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41F9DCD-A5F1-413B-8A9E-118BD25F5A99}"/>
              </a:ext>
            </a:extLst>
          </p:cNvPr>
          <p:cNvSpPr>
            <a:spLocks noGrp="1"/>
          </p:cNvSpPr>
          <p:nvPr>
            <p:ph type="sldNum" sz="quarter" idx="12"/>
          </p:nvPr>
        </p:nvSpPr>
        <p:spPr/>
        <p:txBody>
          <a:bodyPr/>
          <a:lstStyle/>
          <a:p>
            <a:fld id="{915CA081-6F04-4F52-B0AD-546BB7C7B8B0}" type="slidenum">
              <a:rPr lang="en-PH" smtClean="0"/>
              <a:t>‹#›</a:t>
            </a:fld>
            <a:endParaRPr lang="en-PH"/>
          </a:p>
        </p:txBody>
      </p:sp>
    </p:spTree>
    <p:extLst>
      <p:ext uri="{BB962C8B-B14F-4D97-AF65-F5344CB8AC3E}">
        <p14:creationId xmlns:p14="http://schemas.microsoft.com/office/powerpoint/2010/main" val="4007675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86B2-1DB4-4E52-91B7-F6F1FC0CB4A5}"/>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5433B4F-DE5A-4C2B-B680-B1E5A2EE9F3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6134CB8-968A-473A-88E2-A609D3D5760F}"/>
              </a:ext>
            </a:extLst>
          </p:cNvPr>
          <p:cNvSpPr>
            <a:spLocks noGrp="1"/>
          </p:cNvSpPr>
          <p:nvPr>
            <p:ph type="dt" sz="half" idx="10"/>
          </p:nvPr>
        </p:nvSpPr>
        <p:spPr/>
        <p:txBody>
          <a:bodyPr/>
          <a:lstStyle/>
          <a:p>
            <a:fld id="{0420E542-E60B-4CDF-A62E-BF5D91BB066A}" type="datetimeFigureOut">
              <a:rPr lang="en-PH" smtClean="0"/>
              <a:t>27/06/2019</a:t>
            </a:fld>
            <a:endParaRPr lang="en-PH"/>
          </a:p>
        </p:txBody>
      </p:sp>
      <p:sp>
        <p:nvSpPr>
          <p:cNvPr id="5" name="Footer Placeholder 4">
            <a:extLst>
              <a:ext uri="{FF2B5EF4-FFF2-40B4-BE49-F238E27FC236}">
                <a16:creationId xmlns:a16="http://schemas.microsoft.com/office/drawing/2014/main" id="{B45DA4F0-F082-455C-8CEE-71AD987D79E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C000B78-29CD-459D-A173-863935AA8C60}"/>
              </a:ext>
            </a:extLst>
          </p:cNvPr>
          <p:cNvSpPr>
            <a:spLocks noGrp="1"/>
          </p:cNvSpPr>
          <p:nvPr>
            <p:ph type="sldNum" sz="quarter" idx="12"/>
          </p:nvPr>
        </p:nvSpPr>
        <p:spPr/>
        <p:txBody>
          <a:bodyPr/>
          <a:lstStyle/>
          <a:p>
            <a:fld id="{915CA081-6F04-4F52-B0AD-546BB7C7B8B0}" type="slidenum">
              <a:rPr lang="en-PH" smtClean="0"/>
              <a:t>‹#›</a:t>
            </a:fld>
            <a:endParaRPr lang="en-PH"/>
          </a:p>
        </p:txBody>
      </p:sp>
    </p:spTree>
    <p:extLst>
      <p:ext uri="{BB962C8B-B14F-4D97-AF65-F5344CB8AC3E}">
        <p14:creationId xmlns:p14="http://schemas.microsoft.com/office/powerpoint/2010/main" val="256408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9C1E3D-DAA0-40BB-AA61-4660BCE1C3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CCD2E6D2-2FA9-4DC8-9BD1-98D498652F1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7773D67-7D00-47D3-B655-F3B162F55A29}"/>
              </a:ext>
            </a:extLst>
          </p:cNvPr>
          <p:cNvSpPr>
            <a:spLocks noGrp="1"/>
          </p:cNvSpPr>
          <p:nvPr>
            <p:ph type="dt" sz="half" idx="10"/>
          </p:nvPr>
        </p:nvSpPr>
        <p:spPr/>
        <p:txBody>
          <a:bodyPr/>
          <a:lstStyle/>
          <a:p>
            <a:fld id="{0420E542-E60B-4CDF-A62E-BF5D91BB066A}" type="datetimeFigureOut">
              <a:rPr lang="en-PH" smtClean="0"/>
              <a:t>27/06/2019</a:t>
            </a:fld>
            <a:endParaRPr lang="en-PH"/>
          </a:p>
        </p:txBody>
      </p:sp>
      <p:sp>
        <p:nvSpPr>
          <p:cNvPr id="5" name="Footer Placeholder 4">
            <a:extLst>
              <a:ext uri="{FF2B5EF4-FFF2-40B4-BE49-F238E27FC236}">
                <a16:creationId xmlns:a16="http://schemas.microsoft.com/office/drawing/2014/main" id="{DA1BA155-C00F-4B88-844E-BD4C2AD9840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62D9AE8-A5C9-40FC-9D7E-39D248388A8C}"/>
              </a:ext>
            </a:extLst>
          </p:cNvPr>
          <p:cNvSpPr>
            <a:spLocks noGrp="1"/>
          </p:cNvSpPr>
          <p:nvPr>
            <p:ph type="sldNum" sz="quarter" idx="12"/>
          </p:nvPr>
        </p:nvSpPr>
        <p:spPr/>
        <p:txBody>
          <a:bodyPr/>
          <a:lstStyle/>
          <a:p>
            <a:fld id="{915CA081-6F04-4F52-B0AD-546BB7C7B8B0}" type="slidenum">
              <a:rPr lang="en-PH" smtClean="0"/>
              <a:t>‹#›</a:t>
            </a:fld>
            <a:endParaRPr lang="en-PH"/>
          </a:p>
        </p:txBody>
      </p:sp>
    </p:spTree>
    <p:extLst>
      <p:ext uri="{BB962C8B-B14F-4D97-AF65-F5344CB8AC3E}">
        <p14:creationId xmlns:p14="http://schemas.microsoft.com/office/powerpoint/2010/main" val="6278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39A0-34A2-4AEB-938B-69F453F1F69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A6B84CE-8F27-4C10-A32A-1EF58BBC77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2003822C-C444-4D66-8710-9ACF1F0943FB}"/>
              </a:ext>
            </a:extLst>
          </p:cNvPr>
          <p:cNvSpPr>
            <a:spLocks noGrp="1"/>
          </p:cNvSpPr>
          <p:nvPr>
            <p:ph type="dt" sz="half" idx="10"/>
          </p:nvPr>
        </p:nvSpPr>
        <p:spPr/>
        <p:txBody>
          <a:bodyPr/>
          <a:lstStyle/>
          <a:p>
            <a:fld id="{0420E542-E60B-4CDF-A62E-BF5D91BB066A}" type="datetimeFigureOut">
              <a:rPr lang="en-PH" smtClean="0"/>
              <a:t>27/06/2019</a:t>
            </a:fld>
            <a:endParaRPr lang="en-PH"/>
          </a:p>
        </p:txBody>
      </p:sp>
      <p:sp>
        <p:nvSpPr>
          <p:cNvPr id="5" name="Footer Placeholder 4">
            <a:extLst>
              <a:ext uri="{FF2B5EF4-FFF2-40B4-BE49-F238E27FC236}">
                <a16:creationId xmlns:a16="http://schemas.microsoft.com/office/drawing/2014/main" id="{CF1471BB-7468-46BD-9DD7-BA36E0D7717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40EE11E-E8D6-410D-A6C0-053E4F5BD233}"/>
              </a:ext>
            </a:extLst>
          </p:cNvPr>
          <p:cNvSpPr>
            <a:spLocks noGrp="1"/>
          </p:cNvSpPr>
          <p:nvPr>
            <p:ph type="sldNum" sz="quarter" idx="12"/>
          </p:nvPr>
        </p:nvSpPr>
        <p:spPr/>
        <p:txBody>
          <a:bodyPr/>
          <a:lstStyle/>
          <a:p>
            <a:fld id="{915CA081-6F04-4F52-B0AD-546BB7C7B8B0}" type="slidenum">
              <a:rPr lang="en-PH" smtClean="0"/>
              <a:t>‹#›</a:t>
            </a:fld>
            <a:endParaRPr lang="en-PH"/>
          </a:p>
        </p:txBody>
      </p:sp>
    </p:spTree>
    <p:extLst>
      <p:ext uri="{BB962C8B-B14F-4D97-AF65-F5344CB8AC3E}">
        <p14:creationId xmlns:p14="http://schemas.microsoft.com/office/powerpoint/2010/main" val="872124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BD03-DA00-44FC-92FD-0D52E33FF7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652A7416-753F-4FD7-90B1-6880BB6DEC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95362A1-73A3-4CA1-A4AA-7DBCF4FAE4C6}"/>
              </a:ext>
            </a:extLst>
          </p:cNvPr>
          <p:cNvSpPr>
            <a:spLocks noGrp="1"/>
          </p:cNvSpPr>
          <p:nvPr>
            <p:ph type="dt" sz="half" idx="10"/>
          </p:nvPr>
        </p:nvSpPr>
        <p:spPr/>
        <p:txBody>
          <a:bodyPr/>
          <a:lstStyle/>
          <a:p>
            <a:fld id="{0420E542-E60B-4CDF-A62E-BF5D91BB066A}" type="datetimeFigureOut">
              <a:rPr lang="en-PH" smtClean="0"/>
              <a:t>27/06/2019</a:t>
            </a:fld>
            <a:endParaRPr lang="en-PH"/>
          </a:p>
        </p:txBody>
      </p:sp>
      <p:sp>
        <p:nvSpPr>
          <p:cNvPr id="5" name="Footer Placeholder 4">
            <a:extLst>
              <a:ext uri="{FF2B5EF4-FFF2-40B4-BE49-F238E27FC236}">
                <a16:creationId xmlns:a16="http://schemas.microsoft.com/office/drawing/2014/main" id="{05DB8B7B-A0B6-4708-9D4D-D99ECAA8B5E9}"/>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94F9D60-3D85-401A-96D1-AB8A1131E7D5}"/>
              </a:ext>
            </a:extLst>
          </p:cNvPr>
          <p:cNvSpPr>
            <a:spLocks noGrp="1"/>
          </p:cNvSpPr>
          <p:nvPr>
            <p:ph type="sldNum" sz="quarter" idx="12"/>
          </p:nvPr>
        </p:nvSpPr>
        <p:spPr/>
        <p:txBody>
          <a:bodyPr/>
          <a:lstStyle/>
          <a:p>
            <a:fld id="{915CA081-6F04-4F52-B0AD-546BB7C7B8B0}" type="slidenum">
              <a:rPr lang="en-PH" smtClean="0"/>
              <a:t>‹#›</a:t>
            </a:fld>
            <a:endParaRPr lang="en-PH"/>
          </a:p>
        </p:txBody>
      </p:sp>
    </p:spTree>
    <p:extLst>
      <p:ext uri="{BB962C8B-B14F-4D97-AF65-F5344CB8AC3E}">
        <p14:creationId xmlns:p14="http://schemas.microsoft.com/office/powerpoint/2010/main" val="4224505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39BB3-2E29-49AD-B4BA-39B840390D63}"/>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F4C1FBCF-5222-4419-8CD5-67BC6C7F2B1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0D22E7A5-31ED-46C8-97D2-786A473766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C827D990-0D42-4352-8165-C8FA8828287B}"/>
              </a:ext>
            </a:extLst>
          </p:cNvPr>
          <p:cNvSpPr>
            <a:spLocks noGrp="1"/>
          </p:cNvSpPr>
          <p:nvPr>
            <p:ph type="dt" sz="half" idx="10"/>
          </p:nvPr>
        </p:nvSpPr>
        <p:spPr/>
        <p:txBody>
          <a:bodyPr/>
          <a:lstStyle/>
          <a:p>
            <a:fld id="{0420E542-E60B-4CDF-A62E-BF5D91BB066A}" type="datetimeFigureOut">
              <a:rPr lang="en-PH" smtClean="0"/>
              <a:t>27/06/2019</a:t>
            </a:fld>
            <a:endParaRPr lang="en-PH"/>
          </a:p>
        </p:txBody>
      </p:sp>
      <p:sp>
        <p:nvSpPr>
          <p:cNvPr id="6" name="Footer Placeholder 5">
            <a:extLst>
              <a:ext uri="{FF2B5EF4-FFF2-40B4-BE49-F238E27FC236}">
                <a16:creationId xmlns:a16="http://schemas.microsoft.com/office/drawing/2014/main" id="{CC8F9AE4-2CDA-47CB-A0E6-B42BEFBD53C5}"/>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E19DC7A-3391-4864-A783-C678DBC93344}"/>
              </a:ext>
            </a:extLst>
          </p:cNvPr>
          <p:cNvSpPr>
            <a:spLocks noGrp="1"/>
          </p:cNvSpPr>
          <p:nvPr>
            <p:ph type="sldNum" sz="quarter" idx="12"/>
          </p:nvPr>
        </p:nvSpPr>
        <p:spPr/>
        <p:txBody>
          <a:bodyPr/>
          <a:lstStyle/>
          <a:p>
            <a:fld id="{915CA081-6F04-4F52-B0AD-546BB7C7B8B0}" type="slidenum">
              <a:rPr lang="en-PH" smtClean="0"/>
              <a:t>‹#›</a:t>
            </a:fld>
            <a:endParaRPr lang="en-PH"/>
          </a:p>
        </p:txBody>
      </p:sp>
    </p:spTree>
    <p:extLst>
      <p:ext uri="{BB962C8B-B14F-4D97-AF65-F5344CB8AC3E}">
        <p14:creationId xmlns:p14="http://schemas.microsoft.com/office/powerpoint/2010/main" val="1591058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2048-45AE-41D1-AC26-BEEBF3F5FE17}"/>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78F66DF-A413-43D1-91DA-FBEE5FD462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EDD053-CD06-444D-9ECD-88E2D0793B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45FE3A58-F44A-43DC-ABC0-5D73B3393F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AA3FD27-CCB2-46D1-93D3-642953482ED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482B84DB-3E4F-402E-A040-B330709B99E2}"/>
              </a:ext>
            </a:extLst>
          </p:cNvPr>
          <p:cNvSpPr>
            <a:spLocks noGrp="1"/>
          </p:cNvSpPr>
          <p:nvPr>
            <p:ph type="dt" sz="half" idx="10"/>
          </p:nvPr>
        </p:nvSpPr>
        <p:spPr/>
        <p:txBody>
          <a:bodyPr/>
          <a:lstStyle/>
          <a:p>
            <a:fld id="{0420E542-E60B-4CDF-A62E-BF5D91BB066A}" type="datetimeFigureOut">
              <a:rPr lang="en-PH" smtClean="0"/>
              <a:t>27/06/2019</a:t>
            </a:fld>
            <a:endParaRPr lang="en-PH"/>
          </a:p>
        </p:txBody>
      </p:sp>
      <p:sp>
        <p:nvSpPr>
          <p:cNvPr id="8" name="Footer Placeholder 7">
            <a:extLst>
              <a:ext uri="{FF2B5EF4-FFF2-40B4-BE49-F238E27FC236}">
                <a16:creationId xmlns:a16="http://schemas.microsoft.com/office/drawing/2014/main" id="{FE1A6290-7140-48F8-8A0D-090A975B0729}"/>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18C531C-1B83-48DB-9732-5803843FAF9C}"/>
              </a:ext>
            </a:extLst>
          </p:cNvPr>
          <p:cNvSpPr>
            <a:spLocks noGrp="1"/>
          </p:cNvSpPr>
          <p:nvPr>
            <p:ph type="sldNum" sz="quarter" idx="12"/>
          </p:nvPr>
        </p:nvSpPr>
        <p:spPr/>
        <p:txBody>
          <a:bodyPr/>
          <a:lstStyle/>
          <a:p>
            <a:fld id="{915CA081-6F04-4F52-B0AD-546BB7C7B8B0}" type="slidenum">
              <a:rPr lang="en-PH" smtClean="0"/>
              <a:t>‹#›</a:t>
            </a:fld>
            <a:endParaRPr lang="en-PH"/>
          </a:p>
        </p:txBody>
      </p:sp>
    </p:spTree>
    <p:extLst>
      <p:ext uri="{BB962C8B-B14F-4D97-AF65-F5344CB8AC3E}">
        <p14:creationId xmlns:p14="http://schemas.microsoft.com/office/powerpoint/2010/main" val="2223232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6451-03C0-42D5-8239-79727E9D7BD4}"/>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51D53E07-71CF-4E81-A868-DE880FFA1FED}"/>
              </a:ext>
            </a:extLst>
          </p:cNvPr>
          <p:cNvSpPr>
            <a:spLocks noGrp="1"/>
          </p:cNvSpPr>
          <p:nvPr>
            <p:ph type="dt" sz="half" idx="10"/>
          </p:nvPr>
        </p:nvSpPr>
        <p:spPr/>
        <p:txBody>
          <a:bodyPr/>
          <a:lstStyle/>
          <a:p>
            <a:fld id="{0420E542-E60B-4CDF-A62E-BF5D91BB066A}" type="datetimeFigureOut">
              <a:rPr lang="en-PH" smtClean="0"/>
              <a:t>27/06/2019</a:t>
            </a:fld>
            <a:endParaRPr lang="en-PH"/>
          </a:p>
        </p:txBody>
      </p:sp>
      <p:sp>
        <p:nvSpPr>
          <p:cNvPr id="4" name="Footer Placeholder 3">
            <a:extLst>
              <a:ext uri="{FF2B5EF4-FFF2-40B4-BE49-F238E27FC236}">
                <a16:creationId xmlns:a16="http://schemas.microsoft.com/office/drawing/2014/main" id="{EFC50A38-853A-4EA1-9993-264FFB770932}"/>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9DACA961-2C3D-451E-859C-29B63A0DB3C3}"/>
              </a:ext>
            </a:extLst>
          </p:cNvPr>
          <p:cNvSpPr>
            <a:spLocks noGrp="1"/>
          </p:cNvSpPr>
          <p:nvPr>
            <p:ph type="sldNum" sz="quarter" idx="12"/>
          </p:nvPr>
        </p:nvSpPr>
        <p:spPr/>
        <p:txBody>
          <a:bodyPr/>
          <a:lstStyle/>
          <a:p>
            <a:fld id="{915CA081-6F04-4F52-B0AD-546BB7C7B8B0}" type="slidenum">
              <a:rPr lang="en-PH" smtClean="0"/>
              <a:t>‹#›</a:t>
            </a:fld>
            <a:endParaRPr lang="en-PH"/>
          </a:p>
        </p:txBody>
      </p:sp>
    </p:spTree>
    <p:extLst>
      <p:ext uri="{BB962C8B-B14F-4D97-AF65-F5344CB8AC3E}">
        <p14:creationId xmlns:p14="http://schemas.microsoft.com/office/powerpoint/2010/main" val="360351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6CFDE3-B3D7-4C92-A21E-069683B78B87}"/>
              </a:ext>
            </a:extLst>
          </p:cNvPr>
          <p:cNvSpPr>
            <a:spLocks noGrp="1"/>
          </p:cNvSpPr>
          <p:nvPr>
            <p:ph type="dt" sz="half" idx="10"/>
          </p:nvPr>
        </p:nvSpPr>
        <p:spPr/>
        <p:txBody>
          <a:bodyPr/>
          <a:lstStyle/>
          <a:p>
            <a:fld id="{0420E542-E60B-4CDF-A62E-BF5D91BB066A}" type="datetimeFigureOut">
              <a:rPr lang="en-PH" smtClean="0"/>
              <a:t>27/06/2019</a:t>
            </a:fld>
            <a:endParaRPr lang="en-PH"/>
          </a:p>
        </p:txBody>
      </p:sp>
      <p:sp>
        <p:nvSpPr>
          <p:cNvPr id="3" name="Footer Placeholder 2">
            <a:extLst>
              <a:ext uri="{FF2B5EF4-FFF2-40B4-BE49-F238E27FC236}">
                <a16:creationId xmlns:a16="http://schemas.microsoft.com/office/drawing/2014/main" id="{7BDC326B-8689-437C-A9B2-5546CD5FB0F2}"/>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9E4D98E3-6BAF-4C68-9553-7CC3BE9ABA9D}"/>
              </a:ext>
            </a:extLst>
          </p:cNvPr>
          <p:cNvSpPr>
            <a:spLocks noGrp="1"/>
          </p:cNvSpPr>
          <p:nvPr>
            <p:ph type="sldNum" sz="quarter" idx="12"/>
          </p:nvPr>
        </p:nvSpPr>
        <p:spPr/>
        <p:txBody>
          <a:bodyPr/>
          <a:lstStyle/>
          <a:p>
            <a:fld id="{915CA081-6F04-4F52-B0AD-546BB7C7B8B0}" type="slidenum">
              <a:rPr lang="en-PH" smtClean="0"/>
              <a:t>‹#›</a:t>
            </a:fld>
            <a:endParaRPr lang="en-PH"/>
          </a:p>
        </p:txBody>
      </p:sp>
    </p:spTree>
    <p:extLst>
      <p:ext uri="{BB962C8B-B14F-4D97-AF65-F5344CB8AC3E}">
        <p14:creationId xmlns:p14="http://schemas.microsoft.com/office/powerpoint/2010/main" val="2776149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32064-FCB7-48FA-A05A-251F4AC79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D56C5A49-C285-4495-89C6-B61A42A267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DB0AB892-BBA1-4DF1-9893-8511DEAF46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4C23BA-BF17-4C3A-84C6-6F0AC092992C}"/>
              </a:ext>
            </a:extLst>
          </p:cNvPr>
          <p:cNvSpPr>
            <a:spLocks noGrp="1"/>
          </p:cNvSpPr>
          <p:nvPr>
            <p:ph type="dt" sz="half" idx="10"/>
          </p:nvPr>
        </p:nvSpPr>
        <p:spPr/>
        <p:txBody>
          <a:bodyPr/>
          <a:lstStyle/>
          <a:p>
            <a:fld id="{0420E542-E60B-4CDF-A62E-BF5D91BB066A}" type="datetimeFigureOut">
              <a:rPr lang="en-PH" smtClean="0"/>
              <a:t>27/06/2019</a:t>
            </a:fld>
            <a:endParaRPr lang="en-PH"/>
          </a:p>
        </p:txBody>
      </p:sp>
      <p:sp>
        <p:nvSpPr>
          <p:cNvPr id="6" name="Footer Placeholder 5">
            <a:extLst>
              <a:ext uri="{FF2B5EF4-FFF2-40B4-BE49-F238E27FC236}">
                <a16:creationId xmlns:a16="http://schemas.microsoft.com/office/drawing/2014/main" id="{07614D08-8950-4F78-AA79-D7770CEE0BC5}"/>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8825567-2B93-4089-967B-E7F3F2C2E6A4}"/>
              </a:ext>
            </a:extLst>
          </p:cNvPr>
          <p:cNvSpPr>
            <a:spLocks noGrp="1"/>
          </p:cNvSpPr>
          <p:nvPr>
            <p:ph type="sldNum" sz="quarter" idx="12"/>
          </p:nvPr>
        </p:nvSpPr>
        <p:spPr/>
        <p:txBody>
          <a:bodyPr/>
          <a:lstStyle/>
          <a:p>
            <a:fld id="{915CA081-6F04-4F52-B0AD-546BB7C7B8B0}" type="slidenum">
              <a:rPr lang="en-PH" smtClean="0"/>
              <a:t>‹#›</a:t>
            </a:fld>
            <a:endParaRPr lang="en-PH"/>
          </a:p>
        </p:txBody>
      </p:sp>
    </p:spTree>
    <p:extLst>
      <p:ext uri="{BB962C8B-B14F-4D97-AF65-F5344CB8AC3E}">
        <p14:creationId xmlns:p14="http://schemas.microsoft.com/office/powerpoint/2010/main" val="882523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ED71C-C3B2-4E0A-ABB9-C115AFF69C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344C33BC-327E-44E9-80D2-6D2172A499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9248F9D0-E0FC-4056-8E83-FE52144C0F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C3E3E-F263-4BC2-9B59-FEABEB44A109}"/>
              </a:ext>
            </a:extLst>
          </p:cNvPr>
          <p:cNvSpPr>
            <a:spLocks noGrp="1"/>
          </p:cNvSpPr>
          <p:nvPr>
            <p:ph type="dt" sz="half" idx="10"/>
          </p:nvPr>
        </p:nvSpPr>
        <p:spPr/>
        <p:txBody>
          <a:bodyPr/>
          <a:lstStyle/>
          <a:p>
            <a:fld id="{0420E542-E60B-4CDF-A62E-BF5D91BB066A}" type="datetimeFigureOut">
              <a:rPr lang="en-PH" smtClean="0"/>
              <a:t>27/06/2019</a:t>
            </a:fld>
            <a:endParaRPr lang="en-PH"/>
          </a:p>
        </p:txBody>
      </p:sp>
      <p:sp>
        <p:nvSpPr>
          <p:cNvPr id="6" name="Footer Placeholder 5">
            <a:extLst>
              <a:ext uri="{FF2B5EF4-FFF2-40B4-BE49-F238E27FC236}">
                <a16:creationId xmlns:a16="http://schemas.microsoft.com/office/drawing/2014/main" id="{83F59907-9A16-4E7A-809E-1F87A218F71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BA1A3B8B-313D-438E-9409-66A401B29E3F}"/>
              </a:ext>
            </a:extLst>
          </p:cNvPr>
          <p:cNvSpPr>
            <a:spLocks noGrp="1"/>
          </p:cNvSpPr>
          <p:nvPr>
            <p:ph type="sldNum" sz="quarter" idx="12"/>
          </p:nvPr>
        </p:nvSpPr>
        <p:spPr/>
        <p:txBody>
          <a:bodyPr/>
          <a:lstStyle/>
          <a:p>
            <a:fld id="{915CA081-6F04-4F52-B0AD-546BB7C7B8B0}" type="slidenum">
              <a:rPr lang="en-PH" smtClean="0"/>
              <a:t>‹#›</a:t>
            </a:fld>
            <a:endParaRPr lang="en-PH"/>
          </a:p>
        </p:txBody>
      </p:sp>
    </p:spTree>
    <p:extLst>
      <p:ext uri="{BB962C8B-B14F-4D97-AF65-F5344CB8AC3E}">
        <p14:creationId xmlns:p14="http://schemas.microsoft.com/office/powerpoint/2010/main" val="129140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DB2AE4-389B-45FD-9F67-626663C445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972E147D-12EB-4737-8841-F3A5259153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68034E1-6578-4746-9355-1AC58E6C5A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20E542-E60B-4CDF-A62E-BF5D91BB066A}" type="datetimeFigureOut">
              <a:rPr lang="en-PH" smtClean="0"/>
              <a:t>27/06/2019</a:t>
            </a:fld>
            <a:endParaRPr lang="en-PH"/>
          </a:p>
        </p:txBody>
      </p:sp>
      <p:sp>
        <p:nvSpPr>
          <p:cNvPr id="5" name="Footer Placeholder 4">
            <a:extLst>
              <a:ext uri="{FF2B5EF4-FFF2-40B4-BE49-F238E27FC236}">
                <a16:creationId xmlns:a16="http://schemas.microsoft.com/office/drawing/2014/main" id="{E67F9B18-2710-479A-9919-C2988D6BA4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5257B447-1F5D-4C01-8197-41912025E2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CA081-6F04-4F52-B0AD-546BB7C7B8B0}" type="slidenum">
              <a:rPr lang="en-PH" smtClean="0"/>
              <a:t>‹#›</a:t>
            </a:fld>
            <a:endParaRPr lang="en-PH"/>
          </a:p>
        </p:txBody>
      </p:sp>
    </p:spTree>
    <p:extLst>
      <p:ext uri="{BB962C8B-B14F-4D97-AF65-F5344CB8AC3E}">
        <p14:creationId xmlns:p14="http://schemas.microsoft.com/office/powerpoint/2010/main" val="936748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EDB4-5803-4D2F-B382-EE69D88FF223}"/>
              </a:ext>
            </a:extLst>
          </p:cNvPr>
          <p:cNvSpPr>
            <a:spLocks noGrp="1"/>
          </p:cNvSpPr>
          <p:nvPr>
            <p:ph type="ctrTitle"/>
          </p:nvPr>
        </p:nvSpPr>
        <p:spPr>
          <a:xfrm>
            <a:off x="1683433" y="3429000"/>
            <a:ext cx="9144000" cy="2387600"/>
          </a:xfrm>
        </p:spPr>
        <p:txBody>
          <a:bodyPr/>
          <a:lstStyle/>
          <a:p>
            <a:r>
              <a:rPr lang="en-PH" dirty="0"/>
              <a:t>My favorite app</a:t>
            </a:r>
          </a:p>
        </p:txBody>
      </p:sp>
      <p:pic>
        <p:nvPicPr>
          <p:cNvPr id="1026" name="Picture 2" descr="Image result for waze logo">
            <a:extLst>
              <a:ext uri="{FF2B5EF4-FFF2-40B4-BE49-F238E27FC236}">
                <a16:creationId xmlns:a16="http://schemas.microsoft.com/office/drawing/2014/main" id="{BB65DF24-ECDA-4EEF-B8CB-9649A5658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8046" y="626353"/>
            <a:ext cx="3914775"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69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WAZE MAP">
            <a:extLst>
              <a:ext uri="{FF2B5EF4-FFF2-40B4-BE49-F238E27FC236}">
                <a16:creationId xmlns:a16="http://schemas.microsoft.com/office/drawing/2014/main" id="{7BD8C346-F55D-4083-8703-B014BB1240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01" r="52265"/>
          <a:stretch/>
        </p:blipFill>
        <p:spPr bwMode="auto">
          <a:xfrm>
            <a:off x="4446270" y="0"/>
            <a:ext cx="3691890" cy="66522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414467B-7FF4-4114-9EB3-85D712E3B9F1}"/>
              </a:ext>
            </a:extLst>
          </p:cNvPr>
          <p:cNvSpPr txBox="1"/>
          <p:nvPr/>
        </p:nvSpPr>
        <p:spPr>
          <a:xfrm>
            <a:off x="4766310" y="6657945"/>
            <a:ext cx="4046220" cy="200055"/>
          </a:xfrm>
          <a:prstGeom prst="rect">
            <a:avLst/>
          </a:prstGeom>
          <a:noFill/>
        </p:spPr>
        <p:txBody>
          <a:bodyPr wrap="square" rtlCol="0">
            <a:spAutoFit/>
          </a:bodyPr>
          <a:lstStyle/>
          <a:p>
            <a:r>
              <a:rPr lang="en-PH" sz="700" dirty="0"/>
              <a:t>https://images.techhive.com/images/article/2017/04/waze-navigation-100718398-large.jpg</a:t>
            </a:r>
          </a:p>
        </p:txBody>
      </p:sp>
    </p:spTree>
    <p:extLst>
      <p:ext uri="{BB962C8B-B14F-4D97-AF65-F5344CB8AC3E}">
        <p14:creationId xmlns:p14="http://schemas.microsoft.com/office/powerpoint/2010/main" val="810836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searching for networks waze">
            <a:extLst>
              <a:ext uri="{FF2B5EF4-FFF2-40B4-BE49-F238E27FC236}">
                <a16:creationId xmlns:a16="http://schemas.microsoft.com/office/drawing/2014/main" id="{0ADD65BE-6CB2-4811-ACAE-38096424CA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5409" y="0"/>
            <a:ext cx="3731108" cy="66330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621B5A-9FCC-4661-A090-73A53073D6C6}"/>
              </a:ext>
            </a:extLst>
          </p:cNvPr>
          <p:cNvSpPr txBox="1"/>
          <p:nvPr/>
        </p:nvSpPr>
        <p:spPr>
          <a:xfrm>
            <a:off x="6520070" y="6633081"/>
            <a:ext cx="1444487" cy="200055"/>
          </a:xfrm>
          <a:prstGeom prst="rect">
            <a:avLst/>
          </a:prstGeom>
          <a:noFill/>
        </p:spPr>
        <p:txBody>
          <a:bodyPr wrap="square" rtlCol="0">
            <a:spAutoFit/>
          </a:bodyPr>
          <a:lstStyle/>
          <a:p>
            <a:r>
              <a:rPr lang="en-PH" sz="700" dirty="0"/>
              <a:t>https://i.imgur.com/FWs3Zpl.jpg</a:t>
            </a:r>
          </a:p>
        </p:txBody>
      </p:sp>
    </p:spTree>
    <p:extLst>
      <p:ext uri="{BB962C8B-B14F-4D97-AF65-F5344CB8AC3E}">
        <p14:creationId xmlns:p14="http://schemas.microsoft.com/office/powerpoint/2010/main" val="600484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E46881-FDA8-43AD-AC61-B437A8C36A8A}"/>
              </a:ext>
            </a:extLst>
          </p:cNvPr>
          <p:cNvSpPr txBox="1"/>
          <p:nvPr/>
        </p:nvSpPr>
        <p:spPr>
          <a:xfrm>
            <a:off x="675860" y="478807"/>
            <a:ext cx="4094922" cy="369332"/>
          </a:xfrm>
          <a:prstGeom prst="rect">
            <a:avLst/>
          </a:prstGeom>
          <a:noFill/>
        </p:spPr>
        <p:txBody>
          <a:bodyPr wrap="square" rtlCol="0">
            <a:spAutoFit/>
          </a:bodyPr>
          <a:lstStyle/>
          <a:p>
            <a:r>
              <a:rPr lang="en-PH" dirty="0"/>
              <a:t>I like it because…</a:t>
            </a:r>
          </a:p>
        </p:txBody>
      </p:sp>
      <p:pic>
        <p:nvPicPr>
          <p:cNvPr id="2050" name="Picture 2" descr="Image result for waze app">
            <a:extLst>
              <a:ext uri="{FF2B5EF4-FFF2-40B4-BE49-F238E27FC236}">
                <a16:creationId xmlns:a16="http://schemas.microsoft.com/office/drawing/2014/main" id="{3A238FB0-26F6-4BB7-A954-0DB056B26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848139"/>
            <a:ext cx="10893287" cy="54395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8DDB664-54BC-42E8-B470-3732BA972907}"/>
              </a:ext>
            </a:extLst>
          </p:cNvPr>
          <p:cNvSpPr txBox="1"/>
          <p:nvPr/>
        </p:nvSpPr>
        <p:spPr>
          <a:xfrm>
            <a:off x="6546572" y="5909833"/>
            <a:ext cx="4651514" cy="200055"/>
          </a:xfrm>
          <a:prstGeom prst="rect">
            <a:avLst/>
          </a:prstGeom>
          <a:noFill/>
        </p:spPr>
        <p:txBody>
          <a:bodyPr wrap="square" rtlCol="0">
            <a:spAutoFit/>
          </a:bodyPr>
          <a:lstStyle/>
          <a:p>
            <a:r>
              <a:rPr lang="en-PH" sz="700" dirty="0"/>
              <a:t>https://9to5mac.com/wp-content/uploads/sites/6/2019/02/waze-ios-app.jpeg?quality=82&amp;strip=all&amp;w=1600</a:t>
            </a:r>
          </a:p>
        </p:txBody>
      </p:sp>
    </p:spTree>
    <p:extLst>
      <p:ext uri="{BB962C8B-B14F-4D97-AF65-F5344CB8AC3E}">
        <p14:creationId xmlns:p14="http://schemas.microsoft.com/office/powerpoint/2010/main" val="1619387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7409AC-1238-493D-8105-F68B6B71D8F5}"/>
              </a:ext>
            </a:extLst>
          </p:cNvPr>
          <p:cNvPicPr>
            <a:picLocks noChangeAspect="1"/>
          </p:cNvPicPr>
          <p:nvPr/>
        </p:nvPicPr>
        <p:blipFill>
          <a:blip r:embed="rId3"/>
          <a:stretch>
            <a:fillRect/>
          </a:stretch>
        </p:blipFill>
        <p:spPr>
          <a:xfrm>
            <a:off x="2610678" y="637954"/>
            <a:ext cx="6574113" cy="5582091"/>
          </a:xfrm>
          <a:prstGeom prst="rect">
            <a:avLst/>
          </a:prstGeom>
        </p:spPr>
      </p:pic>
      <p:sp>
        <p:nvSpPr>
          <p:cNvPr id="3" name="TextBox 2">
            <a:extLst>
              <a:ext uri="{FF2B5EF4-FFF2-40B4-BE49-F238E27FC236}">
                <a16:creationId xmlns:a16="http://schemas.microsoft.com/office/drawing/2014/main" id="{3590239B-758B-4D52-B17F-7F2D97ABD1DF}"/>
              </a:ext>
            </a:extLst>
          </p:cNvPr>
          <p:cNvSpPr txBox="1"/>
          <p:nvPr/>
        </p:nvSpPr>
        <p:spPr>
          <a:xfrm>
            <a:off x="6096000" y="6220045"/>
            <a:ext cx="4061792" cy="169277"/>
          </a:xfrm>
          <a:prstGeom prst="rect">
            <a:avLst/>
          </a:prstGeom>
          <a:noFill/>
        </p:spPr>
        <p:txBody>
          <a:bodyPr wrap="square" rtlCol="0">
            <a:spAutoFit/>
          </a:bodyPr>
          <a:lstStyle/>
          <a:p>
            <a:r>
              <a:rPr lang="en-PH" sz="500" dirty="0"/>
              <a:t>https://i1.wp.com/geoawesomeness.com/wp-content/uploads/2015/10/Waze-4.0-iOS-Geoawesomeness.jpg?ssl=1</a:t>
            </a:r>
          </a:p>
        </p:txBody>
      </p:sp>
    </p:spTree>
    <p:extLst>
      <p:ext uri="{BB962C8B-B14F-4D97-AF65-F5344CB8AC3E}">
        <p14:creationId xmlns:p14="http://schemas.microsoft.com/office/powerpoint/2010/main" val="143118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437DA5-A895-4A9B-8E3B-CB5D0D2ADE5C}"/>
              </a:ext>
            </a:extLst>
          </p:cNvPr>
          <p:cNvSpPr txBox="1"/>
          <p:nvPr/>
        </p:nvSpPr>
        <p:spPr>
          <a:xfrm>
            <a:off x="2053883" y="661182"/>
            <a:ext cx="8187397" cy="3416320"/>
          </a:xfrm>
          <a:prstGeom prst="rect">
            <a:avLst/>
          </a:prstGeom>
          <a:noFill/>
        </p:spPr>
        <p:txBody>
          <a:bodyPr wrap="square" rtlCol="0">
            <a:spAutoFit/>
          </a:bodyPr>
          <a:lstStyle/>
          <a:p>
            <a:r>
              <a:rPr lang="en-PH" dirty="0"/>
              <a:t>My favorite app is Waze, I like it because it’s easy to use and it’s very helpful whenever I go to places that I haven’t been through. You can also use this app to see the traffic of the road that you will be taking before leaving your house and it will work even though you lost your internet connection while traveling. It estimates the time travel according to your speed and the distance of your destination.</a:t>
            </a:r>
          </a:p>
          <a:p>
            <a:endParaRPr lang="en-PH" dirty="0"/>
          </a:p>
          <a:p>
            <a:r>
              <a:rPr lang="en-PH" dirty="0"/>
              <a:t>I’ve been using this app since I learned how to drive, it’s almost 2 years. I’m still using it until now because it has features like police report, if there’s any that you will encounter, traffic reports, accident reports, and many more. These traffic conditions are reported by other users. You can also see other fast food chain that you will pass, so this will help you to foresee the conditions ahead of you.</a:t>
            </a:r>
          </a:p>
          <a:p>
            <a:endParaRPr lang="en-PH" dirty="0"/>
          </a:p>
        </p:txBody>
      </p:sp>
    </p:spTree>
    <p:extLst>
      <p:ext uri="{BB962C8B-B14F-4D97-AF65-F5344CB8AC3E}">
        <p14:creationId xmlns:p14="http://schemas.microsoft.com/office/powerpoint/2010/main" val="3190115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256</Words>
  <Application>Microsoft Office PowerPoint</Application>
  <PresentationFormat>Widescreen</PresentationFormat>
  <Paragraphs>10</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My favorite app</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rams</dc:creator>
  <cp:lastModifiedBy>rams</cp:lastModifiedBy>
  <cp:revision>6</cp:revision>
  <dcterms:created xsi:type="dcterms:W3CDTF">2019-06-28T00:03:09Z</dcterms:created>
  <dcterms:modified xsi:type="dcterms:W3CDTF">2019-06-28T01:04:15Z</dcterms:modified>
</cp:coreProperties>
</file>