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72" r:id="rId12"/>
    <p:sldId id="259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F8B9-1A65-42FA-91D9-37FAC84C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4A362-FCF6-4A56-AC1B-D5116C02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94C8-DC5B-4805-B54B-FC34BAFF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F096B-9E29-4B58-B4CB-AC008003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8F9A7-1367-4EE2-8C45-757DF465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1F90F-FBD7-4E2B-AA46-03AECE17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D3184-BBDF-4ED6-A45C-BB4A8B7E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63D0F-28FF-4FE2-B93A-01C833BB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75C99-6809-4FC5-929E-A6449203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1EBD3-E1E3-4DBC-ADB9-4C1851FE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5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1074A-2E17-401A-B683-CDDBDA3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59BD7-AA86-456D-8489-84B14F6C6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0643-EA71-4930-81E4-09C4BCE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2649D-FF20-4A6C-BEF9-2855B68C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C24B-7E78-4783-A422-0DE8B81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6D167-4CE5-4AC4-B331-72563993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901E3-D177-4E7C-BBC6-405ED2BB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404E-DC17-46CE-8283-D51041AA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32F15-077B-4B4A-8976-742D4232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06EE8-935A-48F6-BC72-5F855A1E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4DFF-72F6-4C06-90FA-85E3F1A1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EFE0E-E719-45BF-A9E9-856F5FDE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E2EC9-4B9A-49ED-916B-762CC75F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F2312-1922-4444-A21B-6420AFCA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FBFB6-ACCE-4CE0-ACD8-C126116C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6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C858A-0773-44C1-85C3-CBBD9078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EBF76-8603-41C0-A9DA-1441B30AA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4889CF-7E9F-4786-8963-1662711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C5578-E1EF-4D60-A49E-AB5D40C5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8F205-019A-4589-88C3-C6401AFD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AB907-CA1A-4EBB-A199-D89BA311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A168C-54DD-40E0-8B5A-57D8246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490B8-B731-415A-8FD9-4BA719B2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B0F8A-E308-4027-B14B-B6787614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0FE8F-AF3E-44FB-912A-7FB96EB5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63DC4-F1E2-46E2-A999-ED12D10A4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7EC758-3E37-473B-82A7-225F2047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0F170-AAB5-4B70-AB4E-95E295EA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9AE356-D57F-49F6-9504-CA531F22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DFCF1-45B2-4F61-ADB1-FCC4822C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D27C9A-5B42-4706-A6CE-ADCBDE5F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6F48D9-519C-4D8A-A6AF-132BAAD3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D1B20-E43F-4DE3-B068-235F05B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2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81936D-E846-4E2B-9408-4A889EB4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29D79B-8AD0-4809-9739-D1B5071C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0E680-3630-4459-91DC-CE78FBA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3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7FE1A-87C3-441E-B901-8718EDA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037C2-7DA9-4565-8970-0B32C7BE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80A7A-CE93-45AC-8F12-EDB2B0CC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619EB-4F65-4E7B-AFCB-37E9E4F7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A959F-7D4D-4159-9E5C-A6D83DA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6A399-CBAC-466F-8C6E-06192C6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9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C0268-8900-4739-A9F0-C1A3ECF1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C0EEE0-E60F-4F38-AFC9-32CEAF2F4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E50DA-DAD5-407C-8559-042D3074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FC865-5D89-4EA5-8B8B-9C677D7B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27915-4CC5-4064-A4B8-9E0BD28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48814-1A24-44E1-BBDC-5BAD3E2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DB088-90C2-4FDC-8547-C97CF538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E9CFD-1345-46ED-8034-DD64008C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457BA-1BAF-4FAB-BDEF-B35C0AC56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F956-97E4-49DB-9BDC-EEF5C38639F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D045D-88C7-4002-8228-09F153FB3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AC5C8-72D7-4007-82EA-E576EA02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B5EC-FC27-4D36-87B8-A3CBB582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DC411-F60E-45F4-B38D-07A707DA32BD}"/>
              </a:ext>
            </a:extLst>
          </p:cNvPr>
          <p:cNvSpPr txBox="1"/>
          <p:nvPr/>
        </p:nvSpPr>
        <p:spPr>
          <a:xfrm>
            <a:off x="4225491" y="2721114"/>
            <a:ext cx="4273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개인 가설 검증</a:t>
            </a:r>
          </a:p>
        </p:txBody>
      </p:sp>
    </p:spTree>
    <p:extLst>
      <p:ext uri="{BB962C8B-B14F-4D97-AF65-F5344CB8AC3E}">
        <p14:creationId xmlns:p14="http://schemas.microsoft.com/office/powerpoint/2010/main" val="64279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A42A09-F6DE-4221-B289-6C78F5B1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933450"/>
            <a:ext cx="3962400" cy="2495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2ED2BD-7552-4B91-BCF5-2EF93606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29" y="809625"/>
            <a:ext cx="5610225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8CF51-C939-45A6-B5B3-BFB454170434}"/>
              </a:ext>
            </a:extLst>
          </p:cNvPr>
          <p:cNvSpPr txBox="1"/>
          <p:nvPr/>
        </p:nvSpPr>
        <p:spPr>
          <a:xfrm>
            <a:off x="250257" y="240631"/>
            <a:ext cx="915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주점이 많은 곳에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12EA6-231B-47A3-8E48-57BC173AA3A0}"/>
              </a:ext>
            </a:extLst>
          </p:cNvPr>
          <p:cNvSpPr txBox="1"/>
          <p:nvPr/>
        </p:nvSpPr>
        <p:spPr>
          <a:xfrm>
            <a:off x="655402" y="3598599"/>
            <a:ext cx="42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</a:t>
            </a:r>
            <a:r>
              <a:rPr lang="en-US" altLang="ko-KR" dirty="0"/>
              <a:t>1</a:t>
            </a:r>
            <a:r>
              <a:rPr lang="ko-KR" altLang="en-US" dirty="0"/>
              <a:t>의 방법과 똑같이 </a:t>
            </a:r>
            <a:r>
              <a:rPr lang="ko-KR" altLang="en-US" dirty="0" err="1"/>
              <a:t>산점도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10704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E013F06-38F9-433E-AEA0-95D3B1CC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6" y="1586664"/>
            <a:ext cx="4476750" cy="838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8CF51-C939-45A6-B5B3-BFB454170434}"/>
              </a:ext>
            </a:extLst>
          </p:cNvPr>
          <p:cNvSpPr txBox="1"/>
          <p:nvPr/>
        </p:nvSpPr>
        <p:spPr>
          <a:xfrm>
            <a:off x="250257" y="240631"/>
            <a:ext cx="915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주점이 많은 곳에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1881F-1BE6-4CD4-A831-0DD882FCED5A}"/>
              </a:ext>
            </a:extLst>
          </p:cNvPr>
          <p:cNvSpPr txBox="1"/>
          <p:nvPr/>
        </p:nvSpPr>
        <p:spPr>
          <a:xfrm>
            <a:off x="564857" y="1047733"/>
            <a:ext cx="42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A1EEF7-2C92-4179-8BF9-47F793DC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2" y="762363"/>
            <a:ext cx="6557606" cy="2553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B4FE3E-E1A7-459E-A417-C73291E5050C}"/>
              </a:ext>
            </a:extLst>
          </p:cNvPr>
          <p:cNvSpPr txBox="1"/>
          <p:nvPr/>
        </p:nvSpPr>
        <p:spPr>
          <a:xfrm>
            <a:off x="702644" y="3099335"/>
            <a:ext cx="5746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: 0.08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검정 </a:t>
            </a:r>
            <a:r>
              <a:rPr lang="en-US" altLang="ko-KR" dirty="0" err="1"/>
              <a:t>p_value</a:t>
            </a:r>
            <a:r>
              <a:rPr lang="en-US" altLang="ko-KR" dirty="0"/>
              <a:t> : 0.68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상관계수가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 -0.1</a:t>
            </a:r>
            <a:r>
              <a:rPr lang="ko-KR" altLang="en-US" dirty="0"/>
              <a:t>과 </a:t>
            </a:r>
            <a:r>
              <a:rPr lang="en-US" altLang="ko-KR" dirty="0"/>
              <a:t>+0.1 </a:t>
            </a:r>
            <a:r>
              <a:rPr lang="ko-KR" altLang="en-US" dirty="0"/>
              <a:t>사이이므로</a:t>
            </a:r>
            <a:r>
              <a:rPr lang="en-US" altLang="ko-KR" dirty="0"/>
              <a:t> </a:t>
            </a:r>
            <a:r>
              <a:rPr lang="ko-KR" altLang="en-US" dirty="0"/>
              <a:t>상관관계가 거의 없다고 볼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상관계수 값 자체가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유의미한가에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대해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</a:br>
            <a:r>
              <a:rPr lang="ko-KR" altLang="en-US" dirty="0"/>
              <a:t>상관계수 검정을 진행한 결과</a:t>
            </a:r>
            <a:r>
              <a:rPr lang="en-US" altLang="ko-KR" dirty="0"/>
              <a:t>, </a:t>
            </a:r>
            <a:r>
              <a:rPr lang="en-US" altLang="ko-KR" dirty="0" err="1"/>
              <a:t>p_value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크므로 대립가설인 상관관계가 </a:t>
            </a:r>
            <a:r>
              <a:rPr lang="ko-KR" altLang="en-US" dirty="0" err="1"/>
              <a:t>있다를</a:t>
            </a:r>
            <a:r>
              <a:rPr lang="ko-KR" altLang="en-US" dirty="0"/>
              <a:t> 기각</a:t>
            </a:r>
            <a:r>
              <a:rPr lang="en-US" altLang="ko-KR" dirty="0"/>
              <a:t>, </a:t>
            </a:r>
            <a:r>
              <a:rPr lang="ko-KR" altLang="en-US" dirty="0"/>
              <a:t>상관관계가 </a:t>
            </a:r>
            <a:r>
              <a:rPr lang="ko-KR" altLang="en-US" dirty="0" err="1"/>
              <a:t>없다인</a:t>
            </a:r>
            <a:r>
              <a:rPr lang="ko-KR" altLang="en-US" dirty="0"/>
              <a:t>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</a:p>
        </p:txBody>
      </p:sp>
    </p:spTree>
    <p:extLst>
      <p:ext uri="{BB962C8B-B14F-4D97-AF65-F5344CB8AC3E}">
        <p14:creationId xmlns:p14="http://schemas.microsoft.com/office/powerpoint/2010/main" val="221763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6F993-D704-42E1-ADBA-161A816334B7}"/>
              </a:ext>
            </a:extLst>
          </p:cNvPr>
          <p:cNvSpPr txBox="1"/>
          <p:nvPr/>
        </p:nvSpPr>
        <p:spPr>
          <a:xfrm>
            <a:off x="269508" y="221381"/>
            <a:ext cx="104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출근 시간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1C96C-9539-4A53-9F30-3A1E5B08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8" y="867494"/>
            <a:ext cx="8941869" cy="15644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F4BF6-D8BD-4C2D-8430-B453FA24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9" y="2554844"/>
            <a:ext cx="5265018" cy="1755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F627B6-049F-472E-9F2C-9F1D35827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00" y="1289785"/>
            <a:ext cx="1487768" cy="55879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3D1F51-4EB3-4434-9DC7-05453D6AF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850" y="3124200"/>
            <a:ext cx="1581150" cy="373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8F338A-F60B-4988-B0BC-26873B71EA4F}"/>
              </a:ext>
            </a:extLst>
          </p:cNvPr>
          <p:cNvSpPr txBox="1"/>
          <p:nvPr/>
        </p:nvSpPr>
        <p:spPr>
          <a:xfrm>
            <a:off x="269508" y="4745255"/>
            <a:ext cx="667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출근시간이므로</a:t>
            </a:r>
            <a:r>
              <a:rPr lang="ko-KR" altLang="en-US" dirty="0"/>
              <a:t> </a:t>
            </a:r>
            <a:r>
              <a:rPr lang="en-US" altLang="ko-KR" dirty="0" err="1"/>
              <a:t>df_seoulP_moving</a:t>
            </a:r>
            <a:r>
              <a:rPr lang="ko-KR" altLang="en-US" dirty="0"/>
              <a:t>에서 </a:t>
            </a:r>
            <a:br>
              <a:rPr lang="en-US" altLang="ko-KR" dirty="0"/>
            </a:br>
            <a:r>
              <a:rPr lang="ko-KR" altLang="en-US" dirty="0"/>
              <a:t>도착시간이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~9</a:t>
            </a:r>
            <a:r>
              <a:rPr lang="ko-KR" altLang="en-US" dirty="0"/>
              <a:t>시 사이인 값들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그중 이동유형이 </a:t>
            </a:r>
            <a:r>
              <a:rPr lang="en-US" altLang="ko-KR" dirty="0"/>
              <a:t>‘HW’, ‘EW’</a:t>
            </a:r>
            <a:r>
              <a:rPr lang="ko-KR" altLang="en-US" dirty="0"/>
              <a:t> 같은 </a:t>
            </a:r>
            <a:r>
              <a:rPr lang="ko-KR" altLang="en-US" dirty="0" err="1"/>
              <a:t>주간상주지로</a:t>
            </a:r>
            <a:r>
              <a:rPr lang="ko-KR" altLang="en-US" dirty="0"/>
              <a:t> 이동한 인구 수만 추출</a:t>
            </a:r>
          </a:p>
        </p:txBody>
      </p:sp>
    </p:spTree>
    <p:extLst>
      <p:ext uri="{BB962C8B-B14F-4D97-AF65-F5344CB8AC3E}">
        <p14:creationId xmlns:p14="http://schemas.microsoft.com/office/powerpoint/2010/main" val="268541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7CBEA5-213C-4153-B5A3-0EF0723D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9" y="1023937"/>
            <a:ext cx="3333750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AE73D-53FB-4F0E-8663-68DE4825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400" y="1023937"/>
            <a:ext cx="4924425" cy="459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5C804-5F6D-4BFB-BAEC-F9F989B85751}"/>
              </a:ext>
            </a:extLst>
          </p:cNvPr>
          <p:cNvSpPr txBox="1"/>
          <p:nvPr/>
        </p:nvSpPr>
        <p:spPr>
          <a:xfrm>
            <a:off x="269508" y="221381"/>
            <a:ext cx="104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출근 시간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005A0-DD40-4701-929E-94E10D4FCD0A}"/>
              </a:ext>
            </a:extLst>
          </p:cNvPr>
          <p:cNvSpPr txBox="1"/>
          <p:nvPr/>
        </p:nvSpPr>
        <p:spPr>
          <a:xfrm>
            <a:off x="471639" y="3218437"/>
            <a:ext cx="438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값은 가설</a:t>
            </a:r>
            <a:r>
              <a:rPr lang="en-US" altLang="ko-KR" dirty="0"/>
              <a:t>1</a:t>
            </a:r>
            <a:r>
              <a:rPr lang="ko-KR" altLang="en-US" dirty="0"/>
              <a:t>에서 사용했던 버스정류장 데이터를 그대로 사용</a:t>
            </a:r>
          </a:p>
        </p:txBody>
      </p:sp>
    </p:spTree>
    <p:extLst>
      <p:ext uri="{BB962C8B-B14F-4D97-AF65-F5344CB8AC3E}">
        <p14:creationId xmlns:p14="http://schemas.microsoft.com/office/powerpoint/2010/main" val="32107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DE19-B21F-4F22-9B97-838E1FDB8751}"/>
              </a:ext>
            </a:extLst>
          </p:cNvPr>
          <p:cNvSpPr txBox="1"/>
          <p:nvPr/>
        </p:nvSpPr>
        <p:spPr>
          <a:xfrm>
            <a:off x="269508" y="221381"/>
            <a:ext cx="104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출근 시간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1DE07-E167-453B-BF28-9567B5D5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" y="1658142"/>
            <a:ext cx="4733925" cy="76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9002CE-AC66-4E6B-9474-233B7008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2" y="762363"/>
            <a:ext cx="6557606" cy="2553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656E2-6FA6-427A-A173-EF46B2185744}"/>
              </a:ext>
            </a:extLst>
          </p:cNvPr>
          <p:cNvSpPr txBox="1"/>
          <p:nvPr/>
        </p:nvSpPr>
        <p:spPr>
          <a:xfrm>
            <a:off x="564857" y="1047733"/>
            <a:ext cx="42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구하기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C0027-6383-4643-B5D2-7CF838625247}"/>
              </a:ext>
            </a:extLst>
          </p:cNvPr>
          <p:cNvSpPr txBox="1"/>
          <p:nvPr/>
        </p:nvSpPr>
        <p:spPr>
          <a:xfrm>
            <a:off x="721895" y="3542080"/>
            <a:ext cx="5746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: 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검정 </a:t>
            </a:r>
            <a:r>
              <a:rPr lang="en-US" altLang="ko-KR" dirty="0" err="1"/>
              <a:t>p_value</a:t>
            </a:r>
            <a:r>
              <a:rPr lang="en-US" altLang="ko-KR" dirty="0"/>
              <a:t> : 0.40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상관계수가 </a:t>
            </a:r>
            <a:r>
              <a:rPr lang="en-US" altLang="ko-KR" dirty="0"/>
              <a:t>0.17</a:t>
            </a:r>
            <a:r>
              <a:rPr lang="ko-KR" altLang="en-US" dirty="0"/>
              <a:t>로</a:t>
            </a:r>
            <a:r>
              <a:rPr lang="en-US" altLang="ko-KR" dirty="0"/>
              <a:t> 0.1</a:t>
            </a:r>
            <a:r>
              <a:rPr lang="ko-KR" altLang="en-US" dirty="0"/>
              <a:t>과 </a:t>
            </a:r>
            <a:r>
              <a:rPr lang="en-US" altLang="ko-KR" dirty="0"/>
              <a:t>0.3 </a:t>
            </a:r>
            <a:r>
              <a:rPr lang="ko-KR" altLang="en-US" dirty="0"/>
              <a:t>사이이므로</a:t>
            </a:r>
            <a:r>
              <a:rPr lang="en-US" altLang="ko-KR" dirty="0"/>
              <a:t> </a:t>
            </a:r>
            <a:r>
              <a:rPr lang="ko-KR" altLang="en-US" dirty="0"/>
              <a:t>약한 양의 상관관계를 가진다고 볼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그러나 </a:t>
            </a:r>
            <a:r>
              <a:rPr lang="en-US" altLang="ko-KR" dirty="0" err="1"/>
              <a:t>p_value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크므로 상관계수 값 자체가 유의미하다고 보기는 어려움</a:t>
            </a:r>
          </a:p>
        </p:txBody>
      </p:sp>
    </p:spTree>
    <p:extLst>
      <p:ext uri="{BB962C8B-B14F-4D97-AF65-F5344CB8AC3E}">
        <p14:creationId xmlns:p14="http://schemas.microsoft.com/office/powerpoint/2010/main" val="39345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7463FF-D907-4FE3-A7A0-7F5FF21C6D75}"/>
              </a:ext>
            </a:extLst>
          </p:cNvPr>
          <p:cNvSpPr txBox="1"/>
          <p:nvPr/>
        </p:nvSpPr>
        <p:spPr>
          <a:xfrm>
            <a:off x="1085247" y="2123240"/>
            <a:ext cx="104843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가설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등록외국인이 많은 곳에 버스 정류장이 많다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? 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등록외국인은 자국민에 비해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자차를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소유하고 있을 확률이 낮을 것이라고 판단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)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가설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주점이 많은 곳에 승객수가 많다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가설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출근 시간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승하차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승객수가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많은 곳에 버스 정류장이 많다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4D0C9-C4C9-48C6-A947-678B7B57BE3D}"/>
              </a:ext>
            </a:extLst>
          </p:cNvPr>
          <p:cNvSpPr txBox="1"/>
          <p:nvPr/>
        </p:nvSpPr>
        <p:spPr>
          <a:xfrm>
            <a:off x="1085247" y="1068404"/>
            <a:ext cx="443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개인 가설 검증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57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18B9B-782B-47F0-9E3C-07790C806D05}"/>
              </a:ext>
            </a:extLst>
          </p:cNvPr>
          <p:cNvSpPr txBox="1"/>
          <p:nvPr/>
        </p:nvSpPr>
        <p:spPr>
          <a:xfrm>
            <a:off x="269507" y="202130"/>
            <a:ext cx="891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등록외국인이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76CAF-8A2F-4BFE-8C27-49133E35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2" y="1144554"/>
            <a:ext cx="5391150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E34A4C-703B-4E8B-8770-6690CDCE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67" y="725350"/>
            <a:ext cx="2181225" cy="617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62BD50-EDED-4987-8FD2-47828866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692" y="1144554"/>
            <a:ext cx="2085975" cy="448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DE084-C50D-4A49-AF79-60648C29DB1A}"/>
              </a:ext>
            </a:extLst>
          </p:cNvPr>
          <p:cNvSpPr txBox="1"/>
          <p:nvPr/>
        </p:nvSpPr>
        <p:spPr>
          <a:xfrm>
            <a:off x="750772" y="2252312"/>
            <a:ext cx="4437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버스 정류장 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Df_seoul_bus_station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자치구</a:t>
            </a:r>
            <a:r>
              <a:rPr lang="en-US" altLang="ko-KR" dirty="0"/>
              <a:t>’, ‘</a:t>
            </a:r>
            <a:r>
              <a:rPr lang="ko-KR" altLang="en-US" dirty="0"/>
              <a:t>정류장수</a:t>
            </a:r>
            <a:r>
              <a:rPr lang="en-US" altLang="ko-KR" dirty="0"/>
              <a:t>’ column </a:t>
            </a:r>
            <a:r>
              <a:rPr lang="ko-KR" altLang="en-US" dirty="0"/>
              <a:t>추출하여 자치구별 버스정류장수를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28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324876-4FD4-484A-8620-3FFB66173405}"/>
              </a:ext>
            </a:extLst>
          </p:cNvPr>
          <p:cNvSpPr txBox="1"/>
          <p:nvPr/>
        </p:nvSpPr>
        <p:spPr>
          <a:xfrm>
            <a:off x="454498" y="2312529"/>
            <a:ext cx="507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Df_seoul_people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자치구별 등록외국인</a:t>
            </a:r>
            <a:r>
              <a:rPr lang="en-US" altLang="ko-KR" dirty="0"/>
              <a:t> </a:t>
            </a:r>
            <a:r>
              <a:rPr lang="ko-KR" altLang="en-US" dirty="0"/>
              <a:t>수 합계만 추출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16863-81E8-48C5-9BBE-06F66E9A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5" y="980552"/>
            <a:ext cx="3467100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F9996-F4FB-410B-B101-80968B9B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84" y="725350"/>
            <a:ext cx="2571750" cy="609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FB2BB-38A6-4589-A7C2-A9EF5EDF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76" y="1595087"/>
            <a:ext cx="2533650" cy="4514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F8ED80-778D-4C0C-BFE0-97F244C2EB06}"/>
              </a:ext>
            </a:extLst>
          </p:cNvPr>
          <p:cNvSpPr txBox="1"/>
          <p:nvPr/>
        </p:nvSpPr>
        <p:spPr>
          <a:xfrm>
            <a:off x="269507" y="202130"/>
            <a:ext cx="891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등록외국인이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40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5AE0AD-C13F-4592-A2A3-C3E036DA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7" y="833370"/>
            <a:ext cx="7839894" cy="2743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A19BC6-2F18-4AFC-A636-1526D1CD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03" y="2743200"/>
            <a:ext cx="592455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440035-BCB7-4AF4-B96B-8EDE0489BAA5}"/>
              </a:ext>
            </a:extLst>
          </p:cNvPr>
          <p:cNvSpPr txBox="1"/>
          <p:nvPr/>
        </p:nvSpPr>
        <p:spPr>
          <a:xfrm>
            <a:off x="269507" y="202130"/>
            <a:ext cx="891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등록외국인이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40256-D4E5-47D9-A15E-360F402AC31B}"/>
              </a:ext>
            </a:extLst>
          </p:cNvPr>
          <p:cNvSpPr txBox="1"/>
          <p:nvPr/>
        </p:nvSpPr>
        <p:spPr>
          <a:xfrm>
            <a:off x="356134" y="4880378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산점도에서는</a:t>
            </a:r>
            <a:r>
              <a:rPr lang="ko-KR" altLang="en-US" dirty="0"/>
              <a:t> 크게 선형적인 관계를 보이지 않음</a:t>
            </a:r>
          </a:p>
        </p:txBody>
      </p:sp>
    </p:spTree>
    <p:extLst>
      <p:ext uri="{BB962C8B-B14F-4D97-AF65-F5344CB8AC3E}">
        <p14:creationId xmlns:p14="http://schemas.microsoft.com/office/powerpoint/2010/main" val="169838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05E6EC-E5D8-4C49-8608-2125C0EA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7" y="987926"/>
            <a:ext cx="4600575" cy="152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F7BC9F-CDB3-41B3-8211-502BC4C8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2" y="762363"/>
            <a:ext cx="6557606" cy="25535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FB6AA1-EA4F-4633-A2D2-FE10D2DA9CFF}"/>
              </a:ext>
            </a:extLst>
          </p:cNvPr>
          <p:cNvSpPr txBox="1"/>
          <p:nvPr/>
        </p:nvSpPr>
        <p:spPr>
          <a:xfrm>
            <a:off x="269507" y="202130"/>
            <a:ext cx="891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등록외국인이 많은 곳에 버스 정류장이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F299A-3E4D-412A-8A70-B938D2636333}"/>
              </a:ext>
            </a:extLst>
          </p:cNvPr>
          <p:cNvSpPr txBox="1"/>
          <p:nvPr/>
        </p:nvSpPr>
        <p:spPr>
          <a:xfrm>
            <a:off x="702644" y="3099335"/>
            <a:ext cx="5746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Pearson</a:t>
            </a:r>
            <a:r>
              <a:rPr lang="ko-KR" altLang="en-US" dirty="0"/>
              <a:t> 상관계수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</a:t>
            </a:r>
            <a:r>
              <a:rPr lang="en-US" altLang="ko-KR" dirty="0"/>
              <a:t>: -0.07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검정 </a:t>
            </a:r>
            <a:r>
              <a:rPr lang="en-US" altLang="ko-KR" dirty="0" err="1"/>
              <a:t>p_value</a:t>
            </a:r>
            <a:r>
              <a:rPr lang="en-US" altLang="ko-KR" dirty="0"/>
              <a:t> :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상관계수가 </a:t>
            </a:r>
            <a:r>
              <a:rPr lang="en-US" altLang="ko-KR" dirty="0"/>
              <a:t>-0.07</a:t>
            </a:r>
            <a:r>
              <a:rPr lang="ko-KR" altLang="en-US" dirty="0"/>
              <a:t>로</a:t>
            </a:r>
            <a:r>
              <a:rPr lang="en-US" altLang="ko-KR" dirty="0"/>
              <a:t> -0.1</a:t>
            </a:r>
            <a:r>
              <a:rPr lang="ko-KR" altLang="en-US" dirty="0"/>
              <a:t>과 </a:t>
            </a:r>
            <a:r>
              <a:rPr lang="en-US" altLang="ko-KR" dirty="0"/>
              <a:t>+0.1 </a:t>
            </a:r>
            <a:r>
              <a:rPr lang="ko-KR" altLang="en-US" dirty="0"/>
              <a:t>사이이므로</a:t>
            </a:r>
            <a:r>
              <a:rPr lang="en-US" altLang="ko-KR" dirty="0"/>
              <a:t> </a:t>
            </a:r>
            <a:r>
              <a:rPr lang="ko-KR" altLang="en-US" dirty="0"/>
              <a:t>상관관계가 거의 없다고 볼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상관계수 값 자체가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유의미한가에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대해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</a:br>
            <a:r>
              <a:rPr lang="ko-KR" altLang="en-US" dirty="0"/>
              <a:t>상관계수 검정을 진행한 결과</a:t>
            </a:r>
            <a:r>
              <a:rPr lang="en-US" altLang="ko-KR" dirty="0"/>
              <a:t>, </a:t>
            </a:r>
            <a:r>
              <a:rPr lang="en-US" altLang="ko-KR" dirty="0" err="1"/>
              <a:t>p_value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크므로 대립가설인 상관관계가 </a:t>
            </a:r>
            <a:r>
              <a:rPr lang="ko-KR" altLang="en-US" dirty="0" err="1"/>
              <a:t>있다를</a:t>
            </a:r>
            <a:r>
              <a:rPr lang="ko-KR" altLang="en-US" dirty="0"/>
              <a:t> 기각</a:t>
            </a:r>
            <a:r>
              <a:rPr lang="en-US" altLang="ko-KR" dirty="0"/>
              <a:t>, </a:t>
            </a:r>
            <a:r>
              <a:rPr lang="ko-KR" altLang="en-US" dirty="0"/>
              <a:t>상관관계가 </a:t>
            </a:r>
            <a:r>
              <a:rPr lang="ko-KR" altLang="en-US" dirty="0" err="1"/>
              <a:t>없다인</a:t>
            </a:r>
            <a:r>
              <a:rPr lang="ko-KR" altLang="en-US" dirty="0"/>
              <a:t> </a:t>
            </a: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</a:p>
        </p:txBody>
      </p:sp>
    </p:spTree>
    <p:extLst>
      <p:ext uri="{BB962C8B-B14F-4D97-AF65-F5344CB8AC3E}">
        <p14:creationId xmlns:p14="http://schemas.microsoft.com/office/powerpoint/2010/main" val="1006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57F1C-6160-4E68-B492-0CC71C1E072F}"/>
              </a:ext>
            </a:extLst>
          </p:cNvPr>
          <p:cNvSpPr txBox="1"/>
          <p:nvPr/>
        </p:nvSpPr>
        <p:spPr>
          <a:xfrm>
            <a:off x="250257" y="240631"/>
            <a:ext cx="915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주점이 많은 곳에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DDA3B-9833-4B78-AA27-0AE954E3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" y="878840"/>
            <a:ext cx="9753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9F4BA-27A6-42F7-9E25-924C194F13B0}"/>
              </a:ext>
            </a:extLst>
          </p:cNvPr>
          <p:cNvSpPr txBox="1"/>
          <p:nvPr/>
        </p:nvSpPr>
        <p:spPr>
          <a:xfrm>
            <a:off x="250258" y="1678806"/>
            <a:ext cx="915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주점업의 사업체 수 </a:t>
            </a:r>
            <a:r>
              <a:rPr lang="en-US" altLang="ko-KR" dirty="0"/>
              <a:t>column</a:t>
            </a:r>
            <a:r>
              <a:rPr lang="ko-KR" altLang="en-US" dirty="0"/>
              <a:t>을 추출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업종별 데이터는 모두 </a:t>
            </a:r>
            <a:r>
              <a:rPr lang="en-US" altLang="ko-KR" dirty="0"/>
              <a:t>object type</a:t>
            </a:r>
            <a:r>
              <a:rPr lang="ko-KR" altLang="en-US" dirty="0"/>
              <a:t>이므로 문자열에서 </a:t>
            </a:r>
            <a:r>
              <a:rPr lang="en-US" altLang="ko-KR" dirty="0"/>
              <a:t>‘,’ </a:t>
            </a:r>
            <a:r>
              <a:rPr lang="ko-KR" altLang="en-US" dirty="0"/>
              <a:t>제거 후 </a:t>
            </a:r>
            <a:r>
              <a:rPr lang="en-US" altLang="ko-KR" dirty="0"/>
              <a:t>int type</a:t>
            </a:r>
            <a:r>
              <a:rPr lang="ko-KR" altLang="en-US" dirty="0"/>
              <a:t>으로 변환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3AAFD-B585-4F4F-A94D-6070B5EA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2473801"/>
            <a:ext cx="2107381" cy="4195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126F3B-D85E-4CDF-9C8F-2DC551A5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08" y="3404711"/>
            <a:ext cx="2252380" cy="32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91351B-E0B6-4DE9-B101-2972132C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263"/>
            <a:ext cx="12192000" cy="3258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979BFB-0012-4FC7-A545-E9A8C10A07E4}"/>
              </a:ext>
            </a:extLst>
          </p:cNvPr>
          <p:cNvSpPr txBox="1"/>
          <p:nvPr/>
        </p:nvSpPr>
        <p:spPr>
          <a:xfrm>
            <a:off x="250257" y="240631"/>
            <a:ext cx="915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주점이 많은 곳에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1456B-0C53-4CC9-BC36-17CE706443DE}"/>
              </a:ext>
            </a:extLst>
          </p:cNvPr>
          <p:cNvSpPr txBox="1"/>
          <p:nvPr/>
        </p:nvSpPr>
        <p:spPr>
          <a:xfrm>
            <a:off x="182880" y="4812632"/>
            <a:ext cx="1134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총승객수를</a:t>
            </a:r>
            <a:r>
              <a:rPr lang="ko-KR" altLang="en-US" dirty="0"/>
              <a:t> 확인하기 위해 </a:t>
            </a:r>
            <a:r>
              <a:rPr lang="ko-KR" altLang="en-US" dirty="0" err="1"/>
              <a:t>승차평균승객수와</a:t>
            </a:r>
            <a:r>
              <a:rPr lang="ko-KR" altLang="en-US" dirty="0"/>
              <a:t> </a:t>
            </a:r>
            <a:r>
              <a:rPr lang="ko-KR" altLang="en-US" dirty="0" err="1"/>
              <a:t>하차평균승객수를</a:t>
            </a:r>
            <a:r>
              <a:rPr lang="ko-KR" altLang="en-US" dirty="0"/>
              <a:t> 더한 </a:t>
            </a:r>
            <a:r>
              <a:rPr lang="ko-KR" altLang="en-US" dirty="0" err="1"/>
              <a:t>평균총승객수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을 생성</a:t>
            </a:r>
          </a:p>
        </p:txBody>
      </p:sp>
    </p:spTree>
    <p:extLst>
      <p:ext uri="{BB962C8B-B14F-4D97-AF65-F5344CB8AC3E}">
        <p14:creationId xmlns:p14="http://schemas.microsoft.com/office/powerpoint/2010/main" val="265151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C910F5-EFFB-4952-AC48-26CCAADB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" y="912812"/>
            <a:ext cx="5695950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5FC71-0626-4AB5-AB1B-85A9ECE6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297"/>
            <a:ext cx="2419350" cy="624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C72F47-7F8C-4F5E-AC73-D879CAEC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142" y="1193799"/>
            <a:ext cx="2457450" cy="455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1203F7-B0EF-42CB-9CCD-638AACB92218}"/>
              </a:ext>
            </a:extLst>
          </p:cNvPr>
          <p:cNvSpPr txBox="1"/>
          <p:nvPr/>
        </p:nvSpPr>
        <p:spPr>
          <a:xfrm>
            <a:off x="250257" y="240631"/>
            <a:ext cx="915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주점이 많은 곳에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Helvetica Neue"/>
              </a:rPr>
              <a:t>승하차승객수가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 많다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353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436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Helvetica Neue</vt:lpstr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박유진</dc:creator>
  <cp:lastModifiedBy>박유진</cp:lastModifiedBy>
  <cp:revision>4</cp:revision>
  <dcterms:created xsi:type="dcterms:W3CDTF">2022-10-25T17:16:33Z</dcterms:created>
  <dcterms:modified xsi:type="dcterms:W3CDTF">2022-10-26T07:55:49Z</dcterms:modified>
</cp:coreProperties>
</file>