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4D7DD-3E0A-4879-A3E7-2B875EA50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35D327-D49B-45E7-98C9-E0C5E55E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4963E-0637-49A0-9322-70FB41E4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2F3EF-C7E8-4AD8-BBB9-206AF12D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FC86B-2A46-4AB6-AB6B-B2AD2E6B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7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1108B-EB4F-449B-B8F2-F85ECD6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FC38D-E2A2-4A6E-BED3-3D2168D60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C80E9-E16D-4541-AF52-7F10A44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B027C-B92F-4403-9BA1-BD7FE92D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4B44F-8944-43E7-94A0-2C8399C3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2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4E670E-BCB7-4624-8C68-FC302305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60CA8-80BE-45AB-A233-0642B75EE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40C9A-1078-4A00-B818-F118BD64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4E3A4-6F35-4338-BD4E-C2D16EBF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FA97E-A727-4D70-B82F-9A20DE21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5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47871-3998-467E-9022-9642EA98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E6BF2-FEB1-447E-A9AF-4F7CB8C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2E097-7567-4D11-9F41-3B0271D0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B2607-9D1C-4175-B2A7-ACF6E95D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B11B8-3652-4E95-A1E1-7063C00A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2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FB90-9D2A-4586-AB39-AE34D5F0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4EDE0-B674-4730-97D6-8550A11B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386F2-DD5A-46EC-AC0D-24DAD92C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4FA9A-1AC7-4475-AC2F-D75258AF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AD756-43E7-487F-A18B-1903602A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74D4-15F3-4333-86F3-03AFCD9C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E6D8-F3AF-4E9D-BD22-5D9981491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F4B16-9977-4998-B879-F86E15B2A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BC658-7408-4856-BF4B-5EC50FB8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0926C-3AF6-410D-95E2-8B5F45AC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8508-9925-44AD-A38A-4C504334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83D3-B948-48C4-B017-E9A3EEDF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5415B-A18D-4510-A76A-638B9F3B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295CD-8CE2-46BF-856B-4E664EFD3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8D3E0-8C7B-48C5-A4D4-9F3891693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27490E-80E9-4557-B1C0-3ACE937E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AEA181-EA24-40B6-94F1-5085364D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EC8D8-B123-4F9B-ADB0-EF08F99D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E90BA1-D53F-41D4-AD1D-605A07E7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A05C-DED2-4E61-9DA6-D5AF1479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9C26F1-D946-48D1-A658-D69CF240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C2CB12-29D8-434D-8322-6579722E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790F5A-6DB0-42EE-B6AC-C03E9ABA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2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0852F-19D0-450F-8BE0-294AC982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630BA-6E06-4A06-BE8F-A3092CCB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3E91C-6035-430D-822F-E8C1BF53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F8C1-1CD0-4E82-BC88-61EC1F4D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4833B-2721-41F3-BCC6-C20CA7AE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57B93-2824-4515-9C52-513FC5E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53D1F-FAA0-4414-B2B6-5C94CD12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B1219-4A09-49C0-B130-4B673481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60506-CEF5-4F95-A558-75777DAF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77E75-00CB-43E7-BCBF-C83DA2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B78C89-F54F-4A46-A065-5213FB56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503E9-7357-491C-A583-7A701955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4D404-3750-4766-A734-876C1CBA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FF37C-F95A-49A0-8E64-A9E66E58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844CA-EAFF-48AF-9FA8-55477489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2D8F25-1F7A-4A5A-B650-0DE403E7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F1D52-60D9-44C6-B192-DC2D13D3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D752A-3FC3-4EF1-9578-47A2A1028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1565-6DAA-4FED-880B-05F590B60B4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54D67-A678-406F-966B-FA96EF5AD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55052-7D1E-456F-BCDF-E3EDCA8BA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B152-1A95-40EF-B57E-3043068DF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9F10D-9F4B-4328-827F-2569D880DB52}"/>
              </a:ext>
            </a:extLst>
          </p:cNvPr>
          <p:cNvSpPr txBox="1"/>
          <p:nvPr/>
        </p:nvSpPr>
        <p:spPr>
          <a:xfrm>
            <a:off x="2211404" y="1720840"/>
            <a:ext cx="7769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박유진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일부터 </a:t>
            </a:r>
            <a:r>
              <a:rPr lang="en-US" altLang="ko-KR" dirty="0"/>
              <a:t>27</a:t>
            </a:r>
            <a:r>
              <a:rPr lang="ko-KR" altLang="en-US" dirty="0"/>
              <a:t>일까지 </a:t>
            </a:r>
            <a:r>
              <a:rPr lang="en-US" altLang="ko-KR" dirty="0"/>
              <a:t>2</a:t>
            </a:r>
            <a:r>
              <a:rPr lang="ko-KR" altLang="en-US" dirty="0"/>
              <a:t>주치 데이터가 비어 있음</a:t>
            </a:r>
            <a:endParaRPr lang="en-US" altLang="ko-KR" dirty="0"/>
          </a:p>
          <a:p>
            <a:r>
              <a:rPr lang="en-US" altLang="ko-KR" dirty="0"/>
              <a:t>-&gt; 2021</a:t>
            </a:r>
            <a:r>
              <a:rPr lang="ko-KR" altLang="en-US" dirty="0"/>
              <a:t>년도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일부터 </a:t>
            </a:r>
            <a:r>
              <a:rPr lang="en-US" altLang="ko-KR" dirty="0"/>
              <a:t>27</a:t>
            </a:r>
            <a:r>
              <a:rPr lang="ko-KR" altLang="en-US" dirty="0"/>
              <a:t>일 데이터를 사용하여 </a:t>
            </a:r>
            <a:r>
              <a:rPr lang="ko-KR" altLang="en-US" dirty="0" err="1"/>
              <a:t>결측치</a:t>
            </a:r>
            <a:r>
              <a:rPr lang="ko-KR" altLang="en-US" dirty="0"/>
              <a:t> 채움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 : 59</a:t>
            </a:r>
            <a:r>
              <a:rPr lang="ko-KR" altLang="en-US" dirty="0"/>
              <a:t>일 전 </a:t>
            </a:r>
            <a:r>
              <a:rPr lang="en-US" altLang="ko-KR" dirty="0"/>
              <a:t>column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, 7</a:t>
            </a:r>
            <a:r>
              <a:rPr lang="ko-KR" altLang="en-US" dirty="0"/>
              <a:t>일 전 데이터로는 </a:t>
            </a:r>
            <a:r>
              <a:rPr lang="en-US" altLang="ko-KR" dirty="0"/>
              <a:t>test </a:t>
            </a:r>
            <a:r>
              <a:rPr lang="ko-KR" altLang="en-US" dirty="0"/>
              <a:t>데이터를 생성할 수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모델 </a:t>
            </a:r>
            <a:r>
              <a:rPr lang="en-US" altLang="ko-KR" dirty="0"/>
              <a:t>: </a:t>
            </a:r>
            <a:r>
              <a:rPr lang="en-US" altLang="ko-KR" dirty="0" err="1"/>
              <a:t>Catboost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en-US" altLang="ko-KR" dirty="0"/>
              <a:t>, linear regression </a:t>
            </a:r>
            <a:r>
              <a:rPr lang="ko-KR" altLang="en-US" dirty="0"/>
              <a:t>사용 결과</a:t>
            </a:r>
            <a:r>
              <a:rPr lang="en-US" altLang="ko-KR" dirty="0"/>
              <a:t>, linear regression</a:t>
            </a:r>
            <a:r>
              <a:rPr lang="ko-KR" altLang="en-US" dirty="0"/>
              <a:t>의 </a:t>
            </a:r>
            <a:r>
              <a:rPr lang="en-US" altLang="ko-KR" dirty="0"/>
              <a:t>RMSE</a:t>
            </a:r>
            <a:r>
              <a:rPr lang="ko-KR" altLang="en-US" dirty="0"/>
              <a:t>가 가장 작았음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최종결과 </a:t>
            </a:r>
            <a:r>
              <a:rPr lang="en-US" altLang="ko-KR" dirty="0"/>
              <a:t>score :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nherit"/>
              </a:rPr>
              <a:t>1761.09476</a:t>
            </a:r>
          </a:p>
        </p:txBody>
      </p:sp>
    </p:spTree>
    <p:extLst>
      <p:ext uri="{BB962C8B-B14F-4D97-AF65-F5344CB8AC3E}">
        <p14:creationId xmlns:p14="http://schemas.microsoft.com/office/powerpoint/2010/main" val="313665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inherit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박유진</dc:creator>
  <cp:lastModifiedBy>박유진</cp:lastModifiedBy>
  <cp:revision>3</cp:revision>
  <dcterms:created xsi:type="dcterms:W3CDTF">2022-12-08T00:13:44Z</dcterms:created>
  <dcterms:modified xsi:type="dcterms:W3CDTF">2022-12-08T03:15:30Z</dcterms:modified>
</cp:coreProperties>
</file>