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/>
    <p:restoredTop sz="94650"/>
  </p:normalViewPr>
  <p:slideViewPr>
    <p:cSldViewPr snapToGrid="0">
      <p:cViewPr varScale="1">
        <p:scale>
          <a:sx n="91" d="100"/>
          <a:sy n="91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41780-52E3-AD4F-899D-FA877B06A535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0F19-0E64-CF40-ABAC-FBC08BF4E0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43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0F19-0E64-CF40-ABAC-FBC08BF4E0B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835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48D7D-026E-3AFC-2F4A-B59770FFA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CA559-519A-57B3-22BA-0FB5C76C0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571BB-710C-6886-1508-A6FDDD39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E359A-6231-8F32-FC42-7CDE13F5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936DD-8B5D-FE29-958F-1B2361F9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5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AC988-B2DC-24B6-8F57-E11321FE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EC21D-F4E0-12A3-8989-33CE85F3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01CA1-18E5-7A48-9B0D-712F407F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D8A-8B8E-8BFA-0860-098E6FC6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94BBF-84C3-0BD2-ED0B-06D98197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451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BB3099-2570-9306-8E7F-D3523066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CD31D-E9E3-E554-A266-36D7B421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AE7FE-8132-3C30-F477-906BF2C1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78CBD-C44B-36AB-244C-385452C8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9C308-5F5D-F8E7-9086-6286275F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1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E5357-E815-27DC-6123-F46DF2F9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142AD-97C1-894F-C2A3-4B408E6B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B7906-56D5-B06D-5393-E4A90968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E91F9-ECE0-6B0A-BC08-047DE00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94C23-FE23-0642-3746-CB1E1DC4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3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3B1A-C6E2-5F1F-B775-B6D376B2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8CA3E-8D5E-D855-4218-21C7BA19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83B27-2154-FEBE-3C62-2D01EFD7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2A06-98A0-53F4-F28B-E29A14A3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E8B4C-128F-96D1-5EEB-37891639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51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82862-8410-10A4-8DD0-4D8A8667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B6D70-E87E-A4E5-8103-D173DD197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9B401-48E0-3B66-CACD-8935F955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19624-544D-D082-1775-A997E907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C3E71-BA2D-8C38-4CAB-4921FEF8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27841-8DE6-03E8-1DA4-C92A550B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347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4046B-E3C9-5054-EF97-3D15223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94896-25E9-1446-B9B1-D855DEFA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751CF-422D-ADC3-8989-6BC58DD7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EBAFF8-A1AC-B036-6469-427605FB4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D31AC3-B7CE-8EF0-D5E6-E6C771DA5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06CFFF-8EEF-4237-F2B6-5E097770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FD8B2-93E0-B17D-2119-463A1786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33317-7A57-2328-6E9D-9804E0CF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962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CBFB-1F71-B047-D640-69350E1E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A7F674-315C-4F12-4E77-5D55E724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26D1D-2544-7293-C5E1-5007D4A9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707869-BEFC-E86B-9329-70FA621F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1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B53BE-2354-0B14-0A05-B4FAB7B1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EDD935-C409-221A-FAEE-6E7788DC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64D1-51F4-6593-9790-A45905BF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605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FED8-B4B6-9D93-83A5-A32DE9C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281FA-0F65-3A71-D5A3-9722ABF5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D358B-6E2C-A43C-6FAB-EB9C095A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F8197-2229-FAF7-4DD7-BCB5C1D7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76CE7-F15E-59E8-59B6-7A58F5C1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0AE64-3C43-8776-2604-B49F0B7B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881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A6266-D8DC-0029-4A07-48410B49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9FB80-C7DB-F57B-60C7-9BF0FD2C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B9244-78E5-43F7-DADB-747B8E90F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6C8C5-D8B1-147D-42E4-316FBB95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B0B45-142B-FA07-14CB-15CA3ED1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2A3F9-FE28-4281-53A9-CA554DB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28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792349-009C-C576-FA8D-D3C1D0ED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3D3CB-1B5F-E45C-69B8-65AD78F46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2FE08-1B01-D29C-94FB-385182335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40097-7966-AA46-8155-B7AE7ED02DA2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0ADF0-F2B5-F6EA-4D24-B6DC869EF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A72D-F751-D382-722E-C65824A58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BCF4-A566-1B45-A15C-683470B0A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45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62FB-EC47-3677-F26C-E7EF577A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전처리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5FD60B-4678-6698-BF12-FF3293561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117" y="1413318"/>
            <a:ext cx="10515600" cy="2868849"/>
          </a:xfr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D3A2B3F-3232-27C0-601C-9FF58F5A7149}"/>
              </a:ext>
            </a:extLst>
          </p:cNvPr>
          <p:cNvCxnSpPr/>
          <p:nvPr/>
        </p:nvCxnSpPr>
        <p:spPr>
          <a:xfrm>
            <a:off x="879020" y="2202247"/>
            <a:ext cx="100501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A15BD6-1DB5-83B7-03A4-17A3D09EABF9}"/>
              </a:ext>
            </a:extLst>
          </p:cNvPr>
          <p:cNvSpPr txBox="1"/>
          <p:nvPr/>
        </p:nvSpPr>
        <p:spPr>
          <a:xfrm>
            <a:off x="410540" y="187654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2000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B23F306-7798-144F-03D1-15542CF3D917}"/>
              </a:ext>
            </a:extLst>
          </p:cNvPr>
          <p:cNvCxnSpPr/>
          <p:nvPr/>
        </p:nvCxnSpPr>
        <p:spPr>
          <a:xfrm>
            <a:off x="613117" y="3444238"/>
            <a:ext cx="100501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30EDFC-5D70-09A6-3567-7376D9892EDC}"/>
              </a:ext>
            </a:extLst>
          </p:cNvPr>
          <p:cNvSpPr txBox="1"/>
          <p:nvPr/>
        </p:nvSpPr>
        <p:spPr>
          <a:xfrm>
            <a:off x="292137" y="33648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27000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914A00-F18E-ADF8-B94E-805C6167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00" y="4034194"/>
            <a:ext cx="3721100" cy="7112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4ECE254-EEEF-DCCA-EA60-05557E70DEB7}"/>
              </a:ext>
            </a:extLst>
          </p:cNvPr>
          <p:cNvSpPr/>
          <p:nvPr/>
        </p:nvSpPr>
        <p:spPr>
          <a:xfrm>
            <a:off x="4474788" y="1411859"/>
            <a:ext cx="1111348" cy="55518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2390C7-AFE0-28FB-4A66-DC52DAD320C3}"/>
              </a:ext>
            </a:extLst>
          </p:cNvPr>
          <p:cNvSpPr/>
          <p:nvPr/>
        </p:nvSpPr>
        <p:spPr>
          <a:xfrm>
            <a:off x="9114783" y="3611717"/>
            <a:ext cx="915483" cy="39168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A577C-9F8E-3A13-6EFA-8B5E4729F8F6}"/>
              </a:ext>
            </a:extLst>
          </p:cNvPr>
          <p:cNvSpPr txBox="1"/>
          <p:nvPr/>
        </p:nvSpPr>
        <p:spPr>
          <a:xfrm>
            <a:off x="879020" y="1365047"/>
            <a:ext cx="13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2018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data</a:t>
            </a:r>
            <a:endParaRPr kumimoji="1" lang="ko-Kore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AFFAFF8-1895-69F9-AE12-D88FC88FD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437" y="4260988"/>
            <a:ext cx="3511151" cy="6116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AF7D5E02-3A71-0D8B-7143-C77A9ACBAA1A}"/>
              </a:ext>
            </a:extLst>
          </p:cNvPr>
          <p:cNvSpPr/>
          <p:nvPr/>
        </p:nvSpPr>
        <p:spPr>
          <a:xfrm>
            <a:off x="9002240" y="1524811"/>
            <a:ext cx="1111348" cy="55518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AB85F96-FF91-C303-BD6A-03B817E5346F}"/>
              </a:ext>
            </a:extLst>
          </p:cNvPr>
          <p:cNvSpPr/>
          <p:nvPr/>
        </p:nvSpPr>
        <p:spPr>
          <a:xfrm>
            <a:off x="7602229" y="1858487"/>
            <a:ext cx="769763" cy="3873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454BA42B-182D-AA4C-B736-D0335964C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21" y="4847032"/>
            <a:ext cx="4348187" cy="1645843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CCC40D77-6BC2-DC09-983D-8509F199D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917" y="4885956"/>
            <a:ext cx="5578407" cy="132556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9C68FEE-7C2B-C15F-4CA4-594F7CBBD88D}"/>
              </a:ext>
            </a:extLst>
          </p:cNvPr>
          <p:cNvSpPr txBox="1"/>
          <p:nvPr/>
        </p:nvSpPr>
        <p:spPr>
          <a:xfrm>
            <a:off x="4847760" y="6321557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다른 년도에 비해 </a:t>
            </a:r>
            <a:r>
              <a:rPr kumimoji="1" lang="en-US" altLang="ko-KR" dirty="0"/>
              <a:t>2018</a:t>
            </a:r>
            <a:r>
              <a:rPr kumimoji="1" lang="ko-KR" altLang="en-US" dirty="0"/>
              <a:t>년이 편차가 심해 </a:t>
            </a:r>
            <a:r>
              <a:rPr kumimoji="1" lang="ko-KR" altLang="en-US" dirty="0" err="1"/>
              <a:t>주위값으로</a:t>
            </a:r>
            <a:r>
              <a:rPr kumimoji="1" lang="ko-KR" altLang="en-US" dirty="0"/>
              <a:t> 편차를 줄여주었다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549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846DE-E2F0-68FB-5814-50518A65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312"/>
            <a:ext cx="10515600" cy="1325563"/>
          </a:xfrm>
        </p:spPr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전처리</a:t>
            </a:r>
            <a:endParaRPr kumimoji="1" lang="ko-Kore-KR" altLang="en-US" dirty="0"/>
          </a:p>
        </p:txBody>
      </p:sp>
      <p:pic>
        <p:nvPicPr>
          <p:cNvPr id="4" name="내용 개체 틀 4" descr="물, 실외, 일이(가) 표시된 사진&#10;&#10;자동 생성된 설명">
            <a:extLst>
              <a:ext uri="{FF2B5EF4-FFF2-40B4-BE49-F238E27FC236}">
                <a16:creationId xmlns:a16="http://schemas.microsoft.com/office/drawing/2014/main" id="{50FEEB06-E1EB-7F15-3BB6-CFFA445C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59" y="3940127"/>
            <a:ext cx="10515600" cy="2780466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300205-78DF-FD8A-4E36-0AD7B7E8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3117" y="977213"/>
            <a:ext cx="10515600" cy="28688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6845A-71C6-CBF3-69EE-0963765814A5}"/>
              </a:ext>
            </a:extLst>
          </p:cNvPr>
          <p:cNvSpPr txBox="1"/>
          <p:nvPr/>
        </p:nvSpPr>
        <p:spPr>
          <a:xfrm>
            <a:off x="879020" y="928942"/>
            <a:ext cx="13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2018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data</a:t>
            </a:r>
            <a:endParaRPr kumimoji="1" lang="ko-Kore-KR" altLang="en-US" dirty="0"/>
          </a:p>
        </p:txBody>
      </p:sp>
      <p:sp>
        <p:nvSpPr>
          <p:cNvPr id="9" name="왼쪽으로 구부러진 화살표[C] 8">
            <a:extLst>
              <a:ext uri="{FF2B5EF4-FFF2-40B4-BE49-F238E27FC236}">
                <a16:creationId xmlns:a16="http://schemas.microsoft.com/office/drawing/2014/main" id="{ED53FEB1-E88B-0C9B-5745-6E4AE1A3BA6A}"/>
              </a:ext>
            </a:extLst>
          </p:cNvPr>
          <p:cNvSpPr/>
          <p:nvPr/>
        </p:nvSpPr>
        <p:spPr>
          <a:xfrm>
            <a:off x="11015003" y="2532185"/>
            <a:ext cx="703385" cy="22226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40BBC-F889-00AC-C336-5E233B29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/>
              <a:t>feature</a:t>
            </a:r>
            <a:r>
              <a:rPr kumimoji="1" lang="ko-KR" altLang="en-US" dirty="0"/>
              <a:t>선정</a:t>
            </a:r>
            <a:endParaRPr kumimoji="1" lang="ko-Kore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B131B629-86C1-700D-F11A-35A2B458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1690688"/>
            <a:ext cx="6248400" cy="4953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4A3178-B16F-918D-6E7F-8351D04E21F6}"/>
              </a:ext>
            </a:extLst>
          </p:cNvPr>
          <p:cNvSpPr txBox="1"/>
          <p:nvPr/>
        </p:nvSpPr>
        <p:spPr>
          <a:xfrm>
            <a:off x="1104103" y="2646919"/>
            <a:ext cx="6917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구해야하는</a:t>
            </a:r>
            <a:r>
              <a:rPr kumimoji="1" lang="ko-KR" altLang="en-US" dirty="0"/>
              <a:t> 예측일은 </a:t>
            </a:r>
            <a:r>
              <a:rPr kumimoji="1" lang="en-US" altLang="ko-KR" dirty="0"/>
              <a:t>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월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2</a:t>
            </a:r>
            <a:r>
              <a:rPr kumimoji="1" lang="ko-KR" altLang="en-US" dirty="0"/>
              <a:t>월까지 총 </a:t>
            </a:r>
            <a:r>
              <a:rPr kumimoji="1" lang="en-US" altLang="ko-KR" dirty="0"/>
              <a:t>59</a:t>
            </a:r>
            <a:r>
              <a:rPr kumimoji="1" lang="ko-KR" altLang="en-US" dirty="0"/>
              <a:t>일이다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이때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31</a:t>
            </a:r>
            <a:r>
              <a:rPr kumimoji="1" lang="ko-KR" altLang="en-US" dirty="0"/>
              <a:t>일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59</a:t>
            </a:r>
            <a:r>
              <a:rPr kumimoji="1" lang="ko-KR" altLang="en-US" dirty="0"/>
              <a:t>일전은 화요일이고</a:t>
            </a:r>
            <a:endParaRPr kumimoji="1" lang="en-US" altLang="ko-KR" dirty="0"/>
          </a:p>
          <a:p>
            <a:r>
              <a:rPr kumimoji="1" lang="en-US" altLang="ko-KR" dirty="0"/>
              <a:t>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일은 토요일이다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토요일에서 화요일까지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일이고 </a:t>
            </a:r>
            <a:endParaRPr kumimoji="1" lang="en-US" altLang="ko-KR" dirty="0"/>
          </a:p>
          <a:p>
            <a:r>
              <a:rPr kumimoji="1" lang="en-US" altLang="ko-KR" dirty="0"/>
              <a:t>(59+4)</a:t>
            </a:r>
            <a:r>
              <a:rPr kumimoji="1" lang="ko-KR" altLang="en-US" dirty="0"/>
              <a:t>*</a:t>
            </a:r>
            <a:r>
              <a:rPr kumimoji="1" lang="en-US" altLang="ko-KR" dirty="0"/>
              <a:t>24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1512</a:t>
            </a:r>
            <a:r>
              <a:rPr kumimoji="1" lang="ko-KR" altLang="en-US" dirty="0"/>
              <a:t> 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1512</a:t>
            </a:r>
            <a:r>
              <a:rPr kumimoji="1" lang="ko-KR" altLang="en-US" dirty="0"/>
              <a:t>만큼 </a:t>
            </a:r>
            <a:r>
              <a:rPr kumimoji="1" lang="en-US" altLang="ko-KR" dirty="0"/>
              <a:t>shift</a:t>
            </a:r>
            <a:r>
              <a:rPr kumimoji="1" lang="ko-KR" altLang="en-US" dirty="0"/>
              <a:t> 해준 </a:t>
            </a:r>
            <a:r>
              <a:rPr kumimoji="1" lang="en-US" altLang="ko-KR" dirty="0"/>
              <a:t>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선택하였다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763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0ADBF-D1FF-3D2A-984E-D6DCA4C3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모델선정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F561BC0-875D-78E3-E880-0B639DB09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369"/>
            <a:ext cx="5562600" cy="21722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EE2D0-0D94-0F0F-1F30-7A78D50AFA95}"/>
              </a:ext>
            </a:extLst>
          </p:cNvPr>
          <p:cNvSpPr txBox="1"/>
          <p:nvPr/>
        </p:nvSpPr>
        <p:spPr>
          <a:xfrm>
            <a:off x="912837" y="446735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10X10Bold"/>
              </a:rPr>
              <a:t>Linear Regression</a:t>
            </a:r>
            <a:r>
              <a:rPr lang="ko-KR" altLang="en-US" dirty="0">
                <a:effectLst/>
                <a:latin typeface="10X10Bold"/>
              </a:rPr>
              <a:t>을 모델로 선정하였다</a:t>
            </a:r>
            <a:r>
              <a:rPr lang="en-US" altLang="ko-KR" dirty="0">
                <a:effectLst/>
                <a:latin typeface="10X10Bold"/>
              </a:rPr>
              <a:t>.</a:t>
            </a:r>
            <a:endParaRPr lang="ko-KR" altLang="en-US" dirty="0">
              <a:effectLst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700A7F-9038-E1AD-FD9B-BE89FDB2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48" y="1248682"/>
            <a:ext cx="5106963" cy="359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024124-E55D-DFC6-8CCB-BDEA2B6AA4BB}"/>
              </a:ext>
            </a:extLst>
          </p:cNvPr>
          <p:cNvSpPr txBox="1"/>
          <p:nvPr/>
        </p:nvSpPr>
        <p:spPr>
          <a:xfrm>
            <a:off x="5378939" y="5270273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</a:rPr>
              <a:t>이때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R-squared (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설명력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): </a:t>
            </a:r>
            <a:r>
              <a:rPr lang="en-US" altLang="ko-Kore-KR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0.7172</a:t>
            </a:r>
            <a:endParaRPr lang="en-US" altLang="ko-KR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X(1512 </a:t>
            </a:r>
            <a:r>
              <a:rPr lang="en-US" altLang="ko-KR" dirty="0">
                <a:solidFill>
                  <a:srgbClr val="000000"/>
                </a:solidFill>
              </a:rPr>
              <a:t>shift</a:t>
            </a:r>
            <a:r>
              <a:rPr lang="ko-KR" altLang="en-US" dirty="0">
                <a:solidFill>
                  <a:srgbClr val="000000"/>
                </a:solidFill>
              </a:rPr>
              <a:t> 후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y (1512 </a:t>
            </a:r>
            <a:r>
              <a:rPr lang="en-US" altLang="ko-KR" dirty="0">
                <a:solidFill>
                  <a:srgbClr val="000000"/>
                </a:solidFill>
              </a:rPr>
              <a:t>shift</a:t>
            </a:r>
            <a:r>
              <a:rPr lang="ko-KR" altLang="en-US" dirty="0">
                <a:solidFill>
                  <a:srgbClr val="000000"/>
                </a:solidFill>
              </a:rPr>
              <a:t> 전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71</a:t>
            </a:r>
            <a:r>
              <a:rPr lang="en-US" altLang="ko-KR" sz="1800" dirty="0">
                <a:solidFill>
                  <a:srgbClr val="000000"/>
                </a:solidFill>
              </a:rPr>
              <a:t>.7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%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설명할 수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BE67E-46B0-2178-9585-FF1BC7431C22}"/>
              </a:ext>
            </a:extLst>
          </p:cNvPr>
          <p:cNvSpPr txBox="1"/>
          <p:nvPr/>
        </p:nvSpPr>
        <p:spPr>
          <a:xfrm>
            <a:off x="4089791" y="693081"/>
            <a:ext cx="312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ffectLst/>
                <a:latin typeface="10X10Bold"/>
              </a:rPr>
              <a:t>선형회귀 모델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E9CC5-1AFE-8898-B84F-7BB5C4C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최종결과</a:t>
            </a:r>
            <a:r>
              <a:rPr kumimoji="1" lang="en-US" altLang="ko-KR" dirty="0"/>
              <a:t>(</a:t>
            </a:r>
            <a:r>
              <a:rPr kumimoji="1" lang="en" altLang="ko-Kore-KR" dirty="0"/>
              <a:t>score)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C45927D-D9B4-298C-AB73-0D82EB7D2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9673"/>
            <a:ext cx="6248400" cy="1485900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66A5229-FC25-2B5A-A903-C9D67306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995859"/>
            <a:ext cx="3365500" cy="12065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43C32B7-667C-B153-E881-B3F88901A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82" y="4715546"/>
            <a:ext cx="3544438" cy="132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8009C4-9444-895B-0069-67A5A64B5D4F}"/>
              </a:ext>
            </a:extLst>
          </p:cNvPr>
          <p:cNvSpPr txBox="1"/>
          <p:nvPr/>
        </p:nvSpPr>
        <p:spPr>
          <a:xfrm>
            <a:off x="7352509" y="1690688"/>
            <a:ext cx="4334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Test_x</a:t>
            </a:r>
            <a:r>
              <a:rPr kumimoji="1" lang="ko-KR" altLang="en-US" dirty="0"/>
              <a:t> 값을 </a:t>
            </a:r>
            <a:r>
              <a:rPr kumimoji="1" lang="en-US" altLang="ko-KR" dirty="0"/>
              <a:t>2021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월과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월에서 가져와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설날의 </a:t>
            </a:r>
            <a:r>
              <a:rPr kumimoji="1" lang="ko-KR" altLang="en-US" dirty="0" err="1"/>
              <a:t>총생활인구수를</a:t>
            </a:r>
            <a:endParaRPr kumimoji="1" lang="en-US" altLang="ko-KR" dirty="0"/>
          </a:p>
          <a:p>
            <a:r>
              <a:rPr kumimoji="1" lang="ko-KR" altLang="en-US" dirty="0"/>
              <a:t>조정해주었다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2A06F-DBC0-8D29-117C-C3883F52C5DC}"/>
              </a:ext>
            </a:extLst>
          </p:cNvPr>
          <p:cNvSpPr txBox="1"/>
          <p:nvPr/>
        </p:nvSpPr>
        <p:spPr>
          <a:xfrm>
            <a:off x="6721798" y="3013541"/>
            <a:ext cx="4225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마지막으로</a:t>
            </a:r>
            <a:endParaRPr kumimoji="1" lang="en-US" altLang="ko-KR" dirty="0"/>
          </a:p>
          <a:p>
            <a:r>
              <a:rPr kumimoji="1" lang="ko-KR" altLang="en-US" dirty="0"/>
              <a:t>연도별 그래프를 보면 </a:t>
            </a:r>
            <a:endParaRPr kumimoji="1" lang="en-US" altLang="ko-KR" dirty="0"/>
          </a:p>
          <a:p>
            <a:r>
              <a:rPr kumimoji="1" lang="ko-KR" altLang="en-US" dirty="0"/>
              <a:t>코로나때문에 </a:t>
            </a:r>
            <a:r>
              <a:rPr kumimoji="1" lang="en-US" altLang="ko-KR" dirty="0"/>
              <a:t>300~1000</a:t>
            </a:r>
            <a:r>
              <a:rPr kumimoji="1" lang="ko-KR" altLang="en-US" dirty="0"/>
              <a:t>명씩 줄어들어서</a:t>
            </a:r>
            <a:endParaRPr kumimoji="1" lang="en-US" altLang="ko-KR" dirty="0"/>
          </a:p>
          <a:p>
            <a:r>
              <a:rPr kumimoji="1" lang="ko-KR" altLang="en-US" dirty="0"/>
              <a:t>약 </a:t>
            </a:r>
            <a:r>
              <a:rPr kumimoji="1" lang="en-US" altLang="ko-KR" dirty="0"/>
              <a:t>700</a:t>
            </a:r>
            <a:r>
              <a:rPr kumimoji="1" lang="ko-KR" altLang="en-US" dirty="0"/>
              <a:t> 명정도의 </a:t>
            </a:r>
            <a:r>
              <a:rPr kumimoji="1" lang="ko-KR" altLang="en-US" dirty="0" err="1"/>
              <a:t>빼주었다</a:t>
            </a:r>
            <a:r>
              <a:rPr kumimoji="1"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EA6C6-865A-7638-F1CF-9ADB7B18A3BC}"/>
              </a:ext>
            </a:extLst>
          </p:cNvPr>
          <p:cNvSpPr txBox="1"/>
          <p:nvPr/>
        </p:nvSpPr>
        <p:spPr>
          <a:xfrm>
            <a:off x="6874198" y="4936558"/>
            <a:ext cx="28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Score </a:t>
            </a:r>
            <a:r>
              <a:rPr kumimoji="1" lang="ko-KR" altLang="en-US" dirty="0"/>
              <a:t>값이 </a:t>
            </a:r>
            <a:r>
              <a:rPr kumimoji="1" lang="en-US" altLang="ko-KR" dirty="0"/>
              <a:t>1374</a:t>
            </a:r>
            <a:r>
              <a:rPr kumimoji="1" lang="ko-KR" altLang="en-US" dirty="0"/>
              <a:t> 로 나왔다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82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157</Words>
  <Application>Microsoft Macintosh PowerPoint</Application>
  <PresentationFormat>와이드스크린</PresentationFormat>
  <Paragraphs>32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10X10Bold</vt:lpstr>
      <vt:lpstr>Arial</vt:lpstr>
      <vt:lpstr>Calibri</vt:lpstr>
      <vt:lpstr>Calibri Light</vt:lpstr>
      <vt:lpstr>Helvetica Neue</vt:lpstr>
      <vt:lpstr>Office 테마</vt:lpstr>
      <vt:lpstr>데이터 전처리</vt:lpstr>
      <vt:lpstr>데이터 전처리</vt:lpstr>
      <vt:lpstr>feature선정</vt:lpstr>
      <vt:lpstr>모델선정</vt:lpstr>
      <vt:lpstr>최종결과(score)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전처리</dc:title>
  <dc:creator>박은희</dc:creator>
  <cp:lastModifiedBy>박은희</cp:lastModifiedBy>
  <cp:revision>2</cp:revision>
  <dcterms:created xsi:type="dcterms:W3CDTF">2022-12-07T22:09:57Z</dcterms:created>
  <dcterms:modified xsi:type="dcterms:W3CDTF">2022-12-08T03:35:07Z</dcterms:modified>
</cp:coreProperties>
</file>