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8773A-A94C-4BFA-A872-8AEC443B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123B0-951E-43E8-8467-B085FB74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4D33-CE53-4A42-8DE7-66A7F961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4DD60-9B78-4E07-AD95-4B7118F1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AF85C-2FB6-4213-8E48-86D487AA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A3AB-F3D3-4AE7-A9FB-E4F6D294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9BF31-398D-4C02-BE26-C636E23A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01228-A1CC-42E1-9050-630ADDA7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8F0C5-C1CD-45ED-A2FE-2B40DCB5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BE57-23C0-4330-94BB-4853F309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FFABD-EB60-44D3-9C01-62256CBEB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7FBC9-C689-4708-AF1C-61C24711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E6B49-0BE7-4EEC-8787-FE573092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6708-313D-4C2A-AD7F-0631469B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74857-82F4-4D03-846B-90090136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2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9318-42BA-4726-BA3B-B33A48D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483ED-470C-4AC8-99E1-6D57A20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A26D-E337-4787-9044-9824D795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389BF-5262-4B6F-8431-CAB4DBE6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C061C-42AA-4156-B403-3910D7F8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D6AA-B6F3-44BE-AC28-D1EECE82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A93CC-3128-4D13-BE1D-A539B19F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FDCD4-227A-43E9-84D9-B035163F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C0801-56C7-4025-9B5D-15B301C5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4F864-D01D-435E-A706-2B35C63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3F10B-F523-42C9-A0DF-2BC5D4D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4EDC7-200E-4F87-8F40-1653765F5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32026-2060-46A4-BF13-DD782572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E12B1-D48A-4AAE-ACD9-153E5708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11CC3-87EA-4529-80EE-64F6B38F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C3DE9-CAAE-414A-9E9B-01D68A0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E483-677D-48BA-93E4-FA8A475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3098D-B288-4D48-ABB7-3C6A327D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E4AF5-6279-4700-8F9F-3403F18C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75F9A-F75F-475F-950A-00C27E211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936FF-FF0F-4166-9315-2B9C70209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361D3-749C-4BD4-B058-C66DAB83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4107B-DB9B-4AD6-BA6E-A9900A0D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7C5C8-55CF-46B0-BC5D-C0DA3291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8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D7EF-9FA8-48B5-BA3D-E2E84765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76215E-2417-4074-AAE4-6178B206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584FB-5F3D-4F1F-960D-9E8AD85A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DDC997-DC22-4068-A886-0E392A22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06C8FE-FA03-46A2-8E78-61D73318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A12531-C814-4FD8-AA3B-D44CF65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2C1E0-BA6C-4C6E-BD5F-F5CA1A95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4E25A-3CBF-4F68-BF31-2607858F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89AD1-A46E-47B0-8FE5-A5C03B67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3A0351-487C-4862-AE7B-B46FE7E3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501DA-C5D6-4D39-AF2D-35A15C87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7AADA-E572-4221-B059-EB0CC42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B5317-152D-42C8-81BC-F5DF9E8F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7D7B-A4B0-4136-8228-033CBC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10564-75D9-443F-941E-EB24BBB34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0D95F-8612-496B-BF70-AF70565A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9DF19-8EE6-4143-ABD1-0DE1F4E0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04E87-759B-43BF-B0A6-C70B726C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B0606-FA56-4402-9BFA-D52FA3AF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10048-E9DD-4588-9C51-B4042411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3DE2A-5A64-4F6C-AE56-8B4AF0B2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36017-DF0E-452B-8E46-3EAAFFD7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25E6-E0F6-4CA0-B6C8-5E92B76BD79B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E992-3AF4-49B9-82BB-10C016AC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2EC53-2776-4A18-B1D2-08AB9F32E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9947-34D0-4662-8E27-2C69711C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770F90-527C-4E76-9E9E-3535EDBDF2D0}"/>
              </a:ext>
            </a:extLst>
          </p:cNvPr>
          <p:cNvSpPr txBox="1"/>
          <p:nvPr/>
        </p:nvSpPr>
        <p:spPr>
          <a:xfrm>
            <a:off x="136634" y="220717"/>
            <a:ext cx="67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BB0859-4E78-4B0B-935C-A13DEECF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" y="2563539"/>
            <a:ext cx="4414683" cy="1774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97602C-E5BE-4244-81F7-93C8CF1C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4" y="840819"/>
            <a:ext cx="4354009" cy="1621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DC9024-90E8-4AEC-9EB9-85F36D5D59E3}"/>
              </a:ext>
            </a:extLst>
          </p:cNvPr>
          <p:cNvSpPr txBox="1"/>
          <p:nvPr/>
        </p:nvSpPr>
        <p:spPr>
          <a:xfrm>
            <a:off x="263334" y="4475630"/>
            <a:ext cx="511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일치 데이터로 </a:t>
            </a:r>
            <a:r>
              <a:rPr lang="en-US" altLang="ko-KR" dirty="0"/>
              <a:t>59</a:t>
            </a:r>
            <a:r>
              <a:rPr lang="ko-KR" altLang="en-US" dirty="0"/>
              <a:t>일 뒤를 학습함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2021-12-16 ~2021-12-31</a:t>
            </a:r>
            <a:r>
              <a:rPr lang="ko-KR" altLang="en-US" dirty="0"/>
              <a:t>의 총생활인구수로 </a:t>
            </a:r>
            <a:r>
              <a:rPr lang="en-US" altLang="ko-KR" dirty="0"/>
              <a:t>2022-02-28</a:t>
            </a:r>
            <a:r>
              <a:rPr lang="ko-KR" altLang="en-US" dirty="0"/>
              <a:t>의 </a:t>
            </a:r>
            <a:r>
              <a:rPr lang="ko-KR" altLang="en-US" dirty="0" err="1"/>
              <a:t>총생활인구수를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D2298-1FF1-414C-8D59-9F5B49C59C7F}"/>
              </a:ext>
            </a:extLst>
          </p:cNvPr>
          <p:cNvSpPr txBox="1"/>
          <p:nvPr/>
        </p:nvSpPr>
        <p:spPr>
          <a:xfrm>
            <a:off x="5579166" y="220717"/>
            <a:ext cx="67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사용한 모델</a:t>
            </a:r>
            <a:r>
              <a:rPr lang="en-US" altLang="ko-KR" dirty="0"/>
              <a:t>: </a:t>
            </a:r>
            <a:r>
              <a:rPr lang="en-US" altLang="ko-KR" dirty="0" err="1"/>
              <a:t>GradientBoosting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52A0F-100F-4838-9FDD-092B5207004F}"/>
              </a:ext>
            </a:extLst>
          </p:cNvPr>
          <p:cNvSpPr txBox="1"/>
          <p:nvPr/>
        </p:nvSpPr>
        <p:spPr>
          <a:xfrm>
            <a:off x="5579167" y="3127658"/>
            <a:ext cx="613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경사하강법을</a:t>
            </a:r>
            <a:r>
              <a:rPr lang="ko-KR" altLang="en-US" dirty="0"/>
              <a:t> 활용해 최적의 모델을 만드는 </a:t>
            </a:r>
            <a:r>
              <a:rPr lang="en-US" altLang="ko-KR" dirty="0" err="1"/>
              <a:t>GradientBoosting</a:t>
            </a:r>
            <a:r>
              <a:rPr lang="ko-KR" altLang="en-US" dirty="0"/>
              <a:t> 모델을 사용해서 학습을 진행함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DFAA91-4F1F-47F0-83CA-6B44C673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66" y="867406"/>
            <a:ext cx="6134956" cy="8859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24308-EC63-4A41-951B-A93EE27C4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166" y="1839409"/>
            <a:ext cx="3219899" cy="1105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3BFDC2-8AD7-469E-8510-00CB6ACACDA9}"/>
              </a:ext>
            </a:extLst>
          </p:cNvPr>
          <p:cNvSpPr txBox="1"/>
          <p:nvPr/>
        </p:nvSpPr>
        <p:spPr>
          <a:xfrm>
            <a:off x="136634" y="5638936"/>
            <a:ext cx="675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최종 결과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94D01B-889C-407F-A743-5E3C38312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79" y="6141339"/>
            <a:ext cx="6134956" cy="41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윤은수</dc:creator>
  <cp:lastModifiedBy>윤은수</cp:lastModifiedBy>
  <cp:revision>1</cp:revision>
  <dcterms:created xsi:type="dcterms:W3CDTF">2022-12-08T03:04:53Z</dcterms:created>
  <dcterms:modified xsi:type="dcterms:W3CDTF">2022-12-08T03:21:11Z</dcterms:modified>
</cp:coreProperties>
</file>