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9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1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8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2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9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3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0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7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81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62FE-3EED-4F92-9F4F-3879AC336A5D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GCSE Revision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Block, Function,  Module and Global Scope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421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"Here are the even numbers up to 100"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&lt;-- 1 TO 100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 2 = 0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OUTPUT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ENDIF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"Finished"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square(n)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n * n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</a:p>
          <a:p>
            <a:pPr marL="0" indent="0">
              <a:buNone/>
            </a:pP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sumSquares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total &lt;- 0 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&lt;- 0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n: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total &lt;- total + square(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ENDWHILE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total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square(n)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n * n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</a:p>
          <a:p>
            <a:pPr marL="0" indent="0">
              <a:buNone/>
            </a:pP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sumSquares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total &lt;- 0 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&lt;- 0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n: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total &lt;- total + square(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ENDWHILE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total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“test value”</a:t>
            </a:r>
          </a:p>
          <a:p>
            <a:pPr marL="0" indent="0">
              <a:buNone/>
            </a:pP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message()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</a:p>
          <a:p>
            <a:pPr marL="0" indent="0">
              <a:buNone/>
            </a:pP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changeMessage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print(“The message is:” + X)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= input(“What new message do you want? ”) 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 a program for a user to input two numbers, then write the result of them being added together. The result from this should then be multiplied by 3.</a:t>
            </a: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this 3 ways, using function, module and global scopes.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GCSE Revision</vt:lpstr>
      <vt:lpstr>Block Scope</vt:lpstr>
      <vt:lpstr>Function Scope</vt:lpstr>
      <vt:lpstr>Module Scope</vt:lpstr>
      <vt:lpstr>Global Scope</vt:lpstr>
      <vt:lpstr>Task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Brown</dc:creator>
  <cp:lastModifiedBy>Stephen Brown</cp:lastModifiedBy>
  <cp:revision>4</cp:revision>
  <dcterms:created xsi:type="dcterms:W3CDTF">2016-04-11T06:35:41Z</dcterms:created>
  <dcterms:modified xsi:type="dcterms:W3CDTF">2016-04-11T16:25:41Z</dcterms:modified>
</cp:coreProperties>
</file>