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62FE-3EED-4F92-9F4F-3879AC336A5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r>
              <a:rPr lang="en-GB" dirty="0" smtClean="0"/>
              <a:t>GCSE Revision (</a:t>
            </a:r>
            <a:r>
              <a:rPr lang="en-GB" dirty="0" smtClean="0"/>
              <a:t>3.1.13)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186" y="1784254"/>
            <a:ext cx="10972800" cy="436315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 Understand </a:t>
            </a:r>
            <a:r>
              <a:rPr lang="en-US" sz="3200" dirty="0"/>
              <a:t>what a computer network is</a:t>
            </a:r>
          </a:p>
          <a:p>
            <a:pPr algn="l"/>
            <a:r>
              <a:rPr lang="en-US" sz="3200" dirty="0" smtClean="0"/>
              <a:t>2. Be </a:t>
            </a:r>
            <a:r>
              <a:rPr lang="en-US" sz="3200" dirty="0"/>
              <a:t>able to discuss the advantages and disadvantages of using a computer network</a:t>
            </a:r>
          </a:p>
          <a:p>
            <a:pPr algn="l"/>
            <a:r>
              <a:rPr lang="en-US" sz="3200" dirty="0" smtClean="0"/>
              <a:t>3. Be </a:t>
            </a:r>
            <a:r>
              <a:rPr lang="en-US" sz="3200" dirty="0"/>
              <a:t>able to describe and explain the bus, ring and star networking topologies</a:t>
            </a:r>
          </a:p>
          <a:p>
            <a:pPr algn="l"/>
            <a:r>
              <a:rPr lang="en-US" sz="3200" dirty="0" smtClean="0"/>
              <a:t>4. </a:t>
            </a:r>
            <a:r>
              <a:rPr lang="en-US" sz="3200" dirty="0"/>
              <a:t>B</a:t>
            </a:r>
            <a:r>
              <a:rPr lang="en-US" sz="3200" dirty="0" smtClean="0"/>
              <a:t>e </a:t>
            </a:r>
            <a:r>
              <a:rPr lang="en-US" sz="3200" dirty="0"/>
              <a:t>able to discuss the advantages and disadvantages of each of these topologies.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4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network -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23" y="1825625"/>
            <a:ext cx="1146855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“</a:t>
            </a:r>
            <a:r>
              <a:rPr lang="en-US" sz="3200" i="1" dirty="0"/>
              <a:t>Two or more computers that can communicate with one another.</a:t>
            </a:r>
            <a:r>
              <a:rPr lang="en-US" sz="3200" dirty="0" smtClean="0"/>
              <a:t>”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 enables services to be shared such as printers, Internet connection, email services, machine administration, backups, network storage and scanners.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Networks - Advantages and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570616"/>
            <a:ext cx="11381591" cy="4959276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Enables users to work from multiple physical locations.</a:t>
            </a:r>
          </a:p>
          <a:p>
            <a:r>
              <a:rPr lang="en-US" sz="3600" dirty="0"/>
              <a:t>Enables hardware resources to be shared between computers.</a:t>
            </a:r>
          </a:p>
          <a:p>
            <a:r>
              <a:rPr lang="en-US" sz="3600" dirty="0"/>
              <a:t>Enables computers to communicate with one another.</a:t>
            </a:r>
          </a:p>
          <a:p>
            <a:r>
              <a:rPr lang="en-US" sz="3600" dirty="0"/>
              <a:t>Creates more resilient systems (than when you are reliant on just one computer).</a:t>
            </a:r>
          </a:p>
          <a:p>
            <a:r>
              <a:rPr lang="en-US" sz="3600" dirty="0"/>
              <a:t>Enables processing to be distributed.</a:t>
            </a:r>
          </a:p>
          <a:p>
            <a:r>
              <a:rPr lang="en-US" sz="3600" dirty="0"/>
              <a:t>May enable access to web services.</a:t>
            </a:r>
          </a:p>
          <a:p>
            <a:r>
              <a:rPr lang="en-US" sz="3600" dirty="0"/>
              <a:t>Easier monitoring of all users.</a:t>
            </a:r>
          </a:p>
          <a:p>
            <a:r>
              <a:rPr lang="en-US" sz="3600" dirty="0" err="1"/>
              <a:t>Centralised</a:t>
            </a:r>
            <a:r>
              <a:rPr lang="en-US" sz="3600" dirty="0"/>
              <a:t> back-up is possible.</a:t>
            </a:r>
          </a:p>
          <a:p>
            <a:r>
              <a:rPr lang="en-US" sz="3600" dirty="0"/>
              <a:t>Easier to maintain multiple devices.</a:t>
            </a:r>
          </a:p>
          <a:p>
            <a:endParaRPr lang="en-US" sz="3600" dirty="0"/>
          </a:p>
          <a:p>
            <a:r>
              <a:rPr lang="en-US" sz="3600" dirty="0"/>
              <a:t>Additional hardware is required.</a:t>
            </a:r>
          </a:p>
          <a:p>
            <a:r>
              <a:rPr lang="en-US" sz="3600" dirty="0"/>
              <a:t>Introduces potential security risks. E.g. viruses or hacking</a:t>
            </a:r>
          </a:p>
          <a:p>
            <a:r>
              <a:rPr lang="en-US" sz="3600" dirty="0"/>
              <a:t>Additional support costs</a:t>
            </a:r>
          </a:p>
          <a:p>
            <a:r>
              <a:rPr lang="en-US" sz="3600" dirty="0"/>
              <a:t>Certain hardware failures (e.g. main server or switch/router) could impact other devices</a:t>
            </a:r>
          </a:p>
          <a:p>
            <a:r>
              <a:rPr lang="en-US" sz="3600" dirty="0"/>
              <a:t>Performance potentially limited by network traffic.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68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570616"/>
            <a:ext cx="11381591" cy="4959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u="sng" dirty="0" smtClean="0"/>
              <a:t>Bus network:</a:t>
            </a:r>
            <a:r>
              <a:rPr lang="en-US" sz="3600" dirty="0" smtClean="0"/>
              <a:t> All nodes connected to a single main coaxial cable, with ‘terminators’ at either end. Devices tap into the main cable to join the network.</a:t>
            </a:r>
          </a:p>
          <a:p>
            <a:pPr marL="0" indent="0">
              <a:buNone/>
            </a:pPr>
            <a:endParaRPr lang="en-US" sz="3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Ring:</a:t>
            </a:r>
            <a:r>
              <a:rPr lang="en-US" sz="3600" dirty="0" smtClean="0">
                <a:cs typeface="Consolas" panose="020B0609020204030204" pitchFamily="49" charset="0"/>
              </a:rPr>
              <a:t> Nodes connected to one another in a ring-type shape, normally with high-speed </a:t>
            </a:r>
            <a:r>
              <a:rPr lang="en-US" sz="3600" dirty="0" err="1" smtClean="0">
                <a:cs typeface="Consolas" panose="020B0609020204030204" pitchFamily="49" charset="0"/>
              </a:rPr>
              <a:t>fibre</a:t>
            </a:r>
            <a:r>
              <a:rPr lang="en-US" sz="3600" dirty="0" smtClean="0">
                <a:cs typeface="Consolas" panose="020B0609020204030204" pitchFamily="49" charset="0"/>
              </a:rPr>
              <a:t>-optics. Nodes take it in turns to communicate via the use of a logical token. </a:t>
            </a:r>
          </a:p>
          <a:p>
            <a:pPr marL="0" indent="0">
              <a:buNone/>
            </a:pPr>
            <a:endParaRPr lang="en-US" sz="3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u="sng" dirty="0" smtClean="0">
                <a:cs typeface="Consolas" panose="020B0609020204030204" pitchFamily="49" charset="0"/>
              </a:rPr>
              <a:t>Star</a:t>
            </a:r>
            <a:r>
              <a:rPr lang="en-GB" sz="3600" u="sng" dirty="0" smtClean="0">
                <a:cs typeface="Consolas" panose="020B0609020204030204" pitchFamily="49" charset="0"/>
              </a:rPr>
              <a:t>:</a:t>
            </a:r>
            <a:r>
              <a:rPr lang="en-GB" sz="3600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cs typeface="Consolas" panose="020B0609020204030204" pitchFamily="49" charset="0"/>
              </a:rPr>
              <a:t>Nodes all connect to a central hub or switch. Very common, and used in most home broadband scenarios. </a:t>
            </a:r>
            <a:endParaRPr lang="en-US" sz="3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Topologies – Advantages /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570616"/>
            <a:ext cx="11381591" cy="49592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u="sng" dirty="0" smtClean="0">
                <a:cs typeface="Consolas" panose="020B0609020204030204" pitchFamily="49" charset="0"/>
              </a:rPr>
              <a:t>Bus:</a:t>
            </a:r>
            <a:r>
              <a:rPr lang="en-US" sz="3200" dirty="0" smtClean="0">
                <a:cs typeface="Consolas" panose="020B0609020204030204" pitchFamily="49" charset="0"/>
              </a:rPr>
              <a:t> Easy to add new nodes, less cabling needed </a:t>
            </a:r>
            <a:r>
              <a:rPr lang="en-US" sz="3200" dirty="0" smtClean="0">
                <a:cs typeface="Consolas" panose="020B0609020204030204" pitchFamily="49" charset="0"/>
              </a:rPr>
              <a:t>compared to a star, well suited to small networks. </a:t>
            </a:r>
          </a:p>
          <a:p>
            <a:pPr marL="0" indent="0">
              <a:buNone/>
            </a:pPr>
            <a:r>
              <a:rPr lang="en-US" sz="3200" dirty="0" smtClean="0">
                <a:cs typeface="Consolas" panose="020B0609020204030204" pitchFamily="49" charset="0"/>
              </a:rPr>
              <a:t>Prone to collisions, low-speed, difficult to obtain hardware as is an obsolete technology, entire network fails if there is a break in the main cable. </a:t>
            </a:r>
          </a:p>
          <a:p>
            <a:pPr marL="0" indent="0">
              <a:buNone/>
            </a:pPr>
            <a:endParaRPr lang="en-US" sz="32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u="sng" dirty="0" smtClean="0">
                <a:cs typeface="Consolas" panose="020B0609020204030204" pitchFamily="49" charset="0"/>
              </a:rPr>
              <a:t>Star:</a:t>
            </a:r>
            <a:r>
              <a:rPr lang="en-US" sz="3200" dirty="0" smtClean="0">
                <a:cs typeface="Consolas" panose="020B0609020204030204" pitchFamily="49" charset="0"/>
              </a:rPr>
              <a:t> Easily extensible, low-cost, high-speed (1Gbps), reduced risk of collisions, one failed node won’t affect the rest of the network. </a:t>
            </a:r>
          </a:p>
          <a:p>
            <a:pPr marL="0" indent="0">
              <a:buNone/>
            </a:pPr>
            <a:r>
              <a:rPr lang="en-US" sz="3200" dirty="0" smtClean="0">
                <a:cs typeface="Consolas" panose="020B0609020204030204" pitchFamily="49" charset="0"/>
              </a:rPr>
              <a:t>Failed switch will take down the entire network, expensive in terms of cabling cost.</a:t>
            </a:r>
          </a:p>
          <a:p>
            <a:pPr marL="0" indent="0">
              <a:buNone/>
            </a:pPr>
            <a:endParaRPr lang="en-US" sz="32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u="sng" dirty="0">
                <a:cs typeface="Consolas" panose="020B0609020204030204" pitchFamily="49" charset="0"/>
              </a:rPr>
              <a:t>Ring:</a:t>
            </a:r>
            <a:r>
              <a:rPr lang="en-US" sz="3200" dirty="0">
                <a:cs typeface="Consolas" panose="020B0609020204030204" pitchFamily="49" charset="0"/>
              </a:rPr>
              <a:t> Very orderly network where every device has access to the token and the opportunity to transmit, performs better than a bus topology under heavy network load, does not require a central node to manage the connectivity between the computers, easy to add/removing a node as requires moving just two connections</a:t>
            </a:r>
            <a:r>
              <a:rPr lang="en-US" sz="3200" dirty="0" smtClean="0">
                <a:cs typeface="Consolas" panose="020B0609020204030204" pitchFamily="49" charset="0"/>
              </a:rPr>
              <a:t>.</a:t>
            </a:r>
            <a:endParaRPr lang="en-US" sz="32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Consolas" panose="020B0609020204030204" pitchFamily="49" charset="0"/>
              </a:rPr>
              <a:t>One faulty connection </a:t>
            </a:r>
            <a:r>
              <a:rPr lang="en-US" sz="3200" dirty="0">
                <a:cs typeface="Consolas" panose="020B0609020204030204" pitchFamily="49" charset="0"/>
              </a:rPr>
              <a:t>means the network can </a:t>
            </a:r>
            <a:r>
              <a:rPr lang="en-US" sz="3200" dirty="0" smtClean="0">
                <a:cs typeface="Consolas" panose="020B0609020204030204" pitchFamily="49" charset="0"/>
              </a:rPr>
              <a:t>fail, connections </a:t>
            </a:r>
            <a:r>
              <a:rPr lang="en-US" sz="3200" dirty="0">
                <a:cs typeface="Consolas" panose="020B0609020204030204" pitchFamily="49" charset="0"/>
              </a:rPr>
              <a:t>are shared between all devices so not </a:t>
            </a:r>
            <a:r>
              <a:rPr lang="en-US" sz="3200" dirty="0" smtClean="0">
                <a:cs typeface="Consolas" panose="020B0609020204030204" pitchFamily="49" charset="0"/>
              </a:rPr>
              <a:t>secure, data </a:t>
            </a:r>
            <a:r>
              <a:rPr lang="en-US" sz="3200" dirty="0">
                <a:cs typeface="Consolas" panose="020B0609020204030204" pitchFamily="49" charset="0"/>
              </a:rPr>
              <a:t>has potentially to travel through many devices before reaching </a:t>
            </a:r>
            <a:r>
              <a:rPr lang="en-US" sz="3200" dirty="0" smtClean="0">
                <a:cs typeface="Consolas" panose="020B0609020204030204" pitchFamily="49" charset="0"/>
              </a:rPr>
              <a:t>its destination </a:t>
            </a:r>
            <a:r>
              <a:rPr lang="en-US" sz="3200" dirty="0">
                <a:cs typeface="Consolas" panose="020B0609020204030204" pitchFamily="49" charset="0"/>
              </a:rPr>
              <a:t>so </a:t>
            </a:r>
            <a:r>
              <a:rPr lang="en-US" sz="3200" dirty="0" smtClean="0">
                <a:cs typeface="Consolas" panose="020B0609020204030204" pitchFamily="49" charset="0"/>
              </a:rPr>
              <a:t>can be slow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endParaRPr lang="en-GB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570616"/>
            <a:ext cx="11381591" cy="4959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onsolas" panose="020B0609020204030204" pitchFamily="49" charset="0"/>
              </a:rPr>
              <a:t>2014, 4 (a) What is a computer network? [2</a:t>
            </a:r>
            <a:r>
              <a:rPr lang="en-US" sz="3200" dirty="0" smtClean="0"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32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Consolas" panose="020B0609020204030204" pitchFamily="49" charset="0"/>
              </a:rPr>
              <a:t>2015, Q8</a:t>
            </a:r>
            <a:r>
              <a:rPr lang="en-US" sz="3200" dirty="0">
                <a:cs typeface="Consolas" panose="020B0609020204030204" pitchFamily="49" charset="0"/>
              </a:rPr>
              <a:t>: Discuss the advantages and disadvantages of connecting a computer to a network. In this question you will be marked on your ability to use good English, to </a:t>
            </a:r>
            <a:r>
              <a:rPr lang="en-US" sz="3200" dirty="0" err="1">
                <a:cs typeface="Consolas" panose="020B0609020204030204" pitchFamily="49" charset="0"/>
              </a:rPr>
              <a:t>organise</a:t>
            </a:r>
            <a:r>
              <a:rPr lang="en-US" sz="3200" dirty="0">
                <a:cs typeface="Consolas" panose="020B0609020204030204" pitchFamily="49" charset="0"/>
              </a:rPr>
              <a:t> information clearly and to use specialist vocabulary where appropriate. [6]</a:t>
            </a:r>
            <a:endParaRPr lang="en-GB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560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GCSE Revision (3.1.13)</vt:lpstr>
      <vt:lpstr>Computer network - Definition</vt:lpstr>
      <vt:lpstr>Networks - Advantages and Disadvantages</vt:lpstr>
      <vt:lpstr>Topologies</vt:lpstr>
      <vt:lpstr>Topologies – Advantages / Disadvantages</vt:lpstr>
      <vt:lpstr>Practice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17</cp:revision>
  <dcterms:created xsi:type="dcterms:W3CDTF">2016-04-11T06:35:41Z</dcterms:created>
  <dcterms:modified xsi:type="dcterms:W3CDTF">2016-05-13T08:53:05Z</dcterms:modified>
</cp:coreProperties>
</file>