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1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2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4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12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6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2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2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50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3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8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AED30-2423-4233-91C2-4B1F1D7978EA}" type="datetimeFigureOut">
              <a:rPr lang="en-GB" smtClean="0"/>
              <a:t>30/09/2015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699A9-D252-49DA-A502-CCB62F7225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10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Databases…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1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table…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TABLE Films(</a:t>
            </a: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FilmID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AUTOINCREMENT NOT NULL,       </a:t>
            </a: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Film CHAR (30) NOT NULL,</a:t>
            </a: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Director CHAR (30) NULL,</a:t>
            </a: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Year INT NULL</a:t>
            </a:r>
          </a:p>
          <a:p>
            <a:pPr marL="0" indent="0">
              <a:buNone/>
            </a:pP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records…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 INTO Films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Film,Director,Year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('Matrix','Mr Brown',2000);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Editing Records…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 Films SET Director='Mrs. Ellis' WHERE </a:t>
            </a:r>
            <a:r>
              <a:rPr lang="en-US" sz="3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FilmID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Deleting records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DELETE FROM Films WHERE Director = 'Mrs. Ellis';</a:t>
            </a:r>
            <a:endParaRPr lang="en-GB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SELECT * FROM Films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 err="1" smtClean="0"/>
              <a:t>Films.Director</a:t>
            </a:r>
            <a:r>
              <a:rPr lang="en-GB" dirty="0" smtClean="0"/>
              <a:t> FROM Films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SELECT </a:t>
            </a:r>
            <a:r>
              <a:rPr lang="en-GB" dirty="0" err="1" smtClean="0"/>
              <a:t>Films.Film,Films.Year</a:t>
            </a:r>
            <a:r>
              <a:rPr lang="en-GB" dirty="0" smtClean="0"/>
              <a:t> FROM Films WHERE Year&gt;2005 AND Director=‘</a:t>
            </a:r>
            <a:r>
              <a:rPr lang="en-GB" dirty="0" err="1" smtClean="0"/>
              <a:t>Mrs.</a:t>
            </a:r>
            <a:r>
              <a:rPr lang="en-GB" dirty="0" smtClean="0"/>
              <a:t> Ellis’;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SELECT * FROM Films WHERE Year&gt;2000 ORDER BY </a:t>
            </a:r>
            <a:r>
              <a:rPr lang="en-GB" dirty="0" err="1" smtClean="0"/>
              <a:t>Films.Year</a:t>
            </a:r>
            <a:r>
              <a:rPr lang="en-GB" dirty="0" smtClean="0"/>
              <a:t> ASC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6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Mission…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a database to hold your (fictional) celebrity friends. Store…</a:t>
            </a:r>
          </a:p>
          <a:p>
            <a:pPr lvl="1"/>
            <a:r>
              <a:rPr lang="en-GB" dirty="0" smtClean="0"/>
              <a:t>Forename, Surname, gender, number of dogs they own and phone number.</a:t>
            </a:r>
          </a:p>
          <a:p>
            <a:r>
              <a:rPr lang="en-GB" dirty="0" smtClean="0"/>
              <a:t>Add 6 friends</a:t>
            </a:r>
          </a:p>
          <a:p>
            <a:r>
              <a:rPr lang="en-GB" dirty="0" smtClean="0"/>
              <a:t>Edit different aspects of two of them</a:t>
            </a:r>
          </a:p>
          <a:p>
            <a:r>
              <a:rPr lang="en-GB" dirty="0" smtClean="0"/>
              <a:t>Delete one</a:t>
            </a:r>
          </a:p>
          <a:p>
            <a:r>
              <a:rPr lang="en-GB" dirty="0" smtClean="0"/>
              <a:t>Write queries to find…</a:t>
            </a:r>
          </a:p>
          <a:p>
            <a:pPr lvl="1"/>
            <a:r>
              <a:rPr lang="en-GB" dirty="0" smtClean="0"/>
              <a:t>Everyone, sorted by surname in ascending order</a:t>
            </a:r>
          </a:p>
          <a:p>
            <a:pPr lvl="1"/>
            <a:r>
              <a:rPr lang="en-GB" dirty="0" smtClean="0"/>
              <a:t>A list of first names, sorted by gender</a:t>
            </a:r>
          </a:p>
          <a:p>
            <a:pPr lvl="1"/>
            <a:r>
              <a:rPr lang="en-GB" dirty="0" smtClean="0"/>
              <a:t>All the male friends first names who have more than two dogs, ordered by number of dogs owned in descending order.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5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Databases…</vt:lpstr>
      <vt:lpstr>Creating a table…</vt:lpstr>
      <vt:lpstr>Adding records…</vt:lpstr>
      <vt:lpstr>Editing Records…</vt:lpstr>
      <vt:lpstr>Deleting records</vt:lpstr>
      <vt:lpstr>Queries</vt:lpstr>
      <vt:lpstr>Mission…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Databases…</dc:title>
  <dc:creator>Stephen Brown</dc:creator>
  <cp:lastModifiedBy>Stephen Brown</cp:lastModifiedBy>
  <cp:revision>3</cp:revision>
  <dcterms:created xsi:type="dcterms:W3CDTF">2015-09-30T08:07:39Z</dcterms:created>
  <dcterms:modified xsi:type="dcterms:W3CDTF">2015-09-30T09:20:24Z</dcterms:modified>
</cp:coreProperties>
</file>