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5"/>
  </p:notesMasterIdLst>
  <p:handoutMasterIdLst>
    <p:handoutMasterId r:id="rId36"/>
  </p:handoutMasterIdLst>
  <p:sldIdLst>
    <p:sldId id="256" r:id="rId2"/>
    <p:sldId id="319" r:id="rId3"/>
    <p:sldId id="338" r:id="rId4"/>
    <p:sldId id="340" r:id="rId5"/>
    <p:sldId id="341" r:id="rId6"/>
    <p:sldId id="339" r:id="rId7"/>
    <p:sldId id="343" r:id="rId8"/>
    <p:sldId id="345" r:id="rId9"/>
    <p:sldId id="346" r:id="rId10"/>
    <p:sldId id="347" r:id="rId11"/>
    <p:sldId id="349" r:id="rId12"/>
    <p:sldId id="348" r:id="rId13"/>
    <p:sldId id="350" r:id="rId14"/>
    <p:sldId id="351" r:id="rId15"/>
    <p:sldId id="352" r:id="rId16"/>
    <p:sldId id="411" r:id="rId17"/>
    <p:sldId id="412" r:id="rId18"/>
    <p:sldId id="413" r:id="rId19"/>
    <p:sldId id="414" r:id="rId20"/>
    <p:sldId id="344" r:id="rId21"/>
    <p:sldId id="355" r:id="rId22"/>
    <p:sldId id="356" r:id="rId23"/>
    <p:sldId id="415" r:id="rId24"/>
    <p:sldId id="416" r:id="rId25"/>
    <p:sldId id="418" r:id="rId26"/>
    <p:sldId id="419" r:id="rId27"/>
    <p:sldId id="417" r:id="rId28"/>
    <p:sldId id="420" r:id="rId29"/>
    <p:sldId id="422" r:id="rId30"/>
    <p:sldId id="421" r:id="rId31"/>
    <p:sldId id="423" r:id="rId32"/>
    <p:sldId id="337" r:id="rId33"/>
    <p:sldId id="336" r:id="rId34"/>
  </p:sldIdLst>
  <p:sldSz cx="9144000" cy="5143500" type="screen16x9"/>
  <p:notesSz cx="6858000" cy="9144000"/>
  <p:embeddedFontLst>
    <p:embeddedFont>
      <p:font typeface="Arvo" panose="020B0604020202020204" charset="0"/>
      <p:regular r:id="rId37"/>
      <p:bold r:id="rId38"/>
      <p:italic r:id="rId39"/>
      <p:boldItalic r:id="rId40"/>
    </p:embeddedFont>
    <p:embeddedFont>
      <p:font typeface="Roboto Condensed" panose="020B0604020202020204" charset="0"/>
      <p:regular r:id="rId41"/>
      <p:bold r:id="rId42"/>
      <p:italic r:id="rId43"/>
      <p:boldItalic r:id="rId44"/>
    </p:embeddedFont>
    <p:embeddedFont>
      <p:font typeface="Roboto Condensed Light"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Java Day 01" id="{DB706712-988D-4280-B9A6-1DC39D52B69A}">
          <p14:sldIdLst>
            <p14:sldId id="256"/>
          </p14:sldIdLst>
        </p14:section>
        <p14:section name="What Is JSP" id="{8BA41802-3136-4709-AFA8-0C33968A4D13}">
          <p14:sldIdLst>
            <p14:sldId id="319"/>
            <p14:sldId id="338"/>
            <p14:sldId id="340"/>
            <p14:sldId id="341"/>
          </p14:sldIdLst>
        </p14:section>
        <p14:section name="Creating New JSP" id="{4C23C012-35A3-42DF-B65F-330764D5623D}">
          <p14:sldIdLst>
            <p14:sldId id="339"/>
            <p14:sldId id="343"/>
            <p14:sldId id="345"/>
            <p14:sldId id="346"/>
            <p14:sldId id="347"/>
            <p14:sldId id="349"/>
            <p14:sldId id="348"/>
            <p14:sldId id="350"/>
            <p14:sldId id="351"/>
            <p14:sldId id="352"/>
            <p14:sldId id="411"/>
            <p14:sldId id="412"/>
            <p14:sldId id="413"/>
            <p14:sldId id="414"/>
          </p14:sldIdLst>
        </p14:section>
        <p14:section name="JSP Scripting elements" id="{0DC2EF8B-89B7-4178-A205-0462D97E600D}">
          <p14:sldIdLst>
            <p14:sldId id="344"/>
            <p14:sldId id="355"/>
            <p14:sldId id="356"/>
            <p14:sldId id="415"/>
            <p14:sldId id="416"/>
            <p14:sldId id="418"/>
            <p14:sldId id="419"/>
            <p14:sldId id="417"/>
            <p14:sldId id="420"/>
            <p14:sldId id="422"/>
            <p14:sldId id="421"/>
            <p14:sldId id="423"/>
            <p14:sldId id="337"/>
            <p14:sldId id="33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816" y="102"/>
      </p:cViewPr>
      <p:guideLst>
        <p:guide orient="horz" pos="1620"/>
        <p:guide pos="2880"/>
      </p:guideLst>
    </p:cSldViewPr>
  </p:slideViewPr>
  <p:notesTextViewPr>
    <p:cViewPr>
      <p:scale>
        <a:sx n="1" d="1"/>
        <a:sy n="1" d="1"/>
      </p:scale>
      <p:origin x="0" y="0"/>
    </p:cViewPr>
  </p:notesTextViewPr>
  <p:notesViewPr>
    <p:cSldViewPr>
      <p:cViewPr varScale="1">
        <p:scale>
          <a:sx n="69" d="100"/>
          <a:sy n="69" d="100"/>
        </p:scale>
        <p:origin x="326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159695-85B7-4182-8C5C-888376FE6C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9537BFED-4E63-419A-A280-D499F72878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33E266-81C0-45AD-882E-DCDF1EA89100}" type="datetimeFigureOut">
              <a:rPr lang="en-ID" smtClean="0"/>
              <a:t>24/06/2019</a:t>
            </a:fld>
            <a:endParaRPr lang="en-ID"/>
          </a:p>
        </p:txBody>
      </p:sp>
      <p:sp>
        <p:nvSpPr>
          <p:cNvPr id="4" name="Footer Placeholder 3">
            <a:extLst>
              <a:ext uri="{FF2B5EF4-FFF2-40B4-BE49-F238E27FC236}">
                <a16:creationId xmlns:a16="http://schemas.microsoft.com/office/drawing/2014/main" id="{96F29A8C-E5A5-40A6-969F-E7CB5C161F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2D8CFCB9-090F-410B-A4BE-883A5B28EE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B70C10-1C2F-45E1-9E33-5523B3E63182}" type="slidenum">
              <a:rPr lang="en-ID" smtClean="0"/>
              <a:t>‹#›</a:t>
            </a:fld>
            <a:endParaRPr lang="en-ID"/>
          </a:p>
        </p:txBody>
      </p:sp>
    </p:spTree>
    <p:extLst>
      <p:ext uri="{BB962C8B-B14F-4D97-AF65-F5344CB8AC3E}">
        <p14:creationId xmlns:p14="http://schemas.microsoft.com/office/powerpoint/2010/main" val="3088685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21" name="Google Shape;79;p5">
            <a:extLst>
              <a:ext uri="{FF2B5EF4-FFF2-40B4-BE49-F238E27FC236}">
                <a16:creationId xmlns:a16="http://schemas.microsoft.com/office/drawing/2014/main" id="{AB9DD573-5539-4C62-A85D-02BF5DDF8E4F}"/>
              </a:ext>
            </a:extLst>
          </p:cNvPr>
          <p:cNvSpPr txBox="1">
            <a:spLocks noGrp="1"/>
          </p:cNvSpPr>
          <p:nvPr>
            <p:ph type="body" idx="13"/>
          </p:nvPr>
        </p:nvSpPr>
        <p:spPr>
          <a:xfrm>
            <a:off x="5704899" y="600361"/>
            <a:ext cx="2980629"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239998150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1634373"/>
            <a:ext cx="3950162" cy="3012353"/>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6" y="1634290"/>
            <a:ext cx="3913252" cy="301243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31" name="Google Shape;79;p5">
            <a:extLst>
              <a:ext uri="{FF2B5EF4-FFF2-40B4-BE49-F238E27FC236}">
                <a16:creationId xmlns:a16="http://schemas.microsoft.com/office/drawing/2014/main" id="{7408B06A-A607-416C-8836-2D7C1A9516C1}"/>
              </a:ext>
            </a:extLst>
          </p:cNvPr>
          <p:cNvSpPr txBox="1">
            <a:spLocks noGrp="1"/>
          </p:cNvSpPr>
          <p:nvPr>
            <p:ph type="body" idx="14"/>
          </p:nvPr>
        </p:nvSpPr>
        <p:spPr>
          <a:xfrm>
            <a:off x="461244" y="618719"/>
            <a:ext cx="8224284" cy="841556"/>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Tree>
    <p:extLst>
      <p:ext uri="{BB962C8B-B14F-4D97-AF65-F5344CB8AC3E}">
        <p14:creationId xmlns:p14="http://schemas.microsoft.com/office/powerpoint/2010/main" val="401186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9" name="Google Shape;99;p6"/>
          <p:cNvSpPr txBox="1">
            <a:spLocks noGrp="1"/>
          </p:cNvSpPr>
          <p:nvPr>
            <p:ph type="body" idx="1"/>
          </p:nvPr>
        </p:nvSpPr>
        <p:spPr>
          <a:xfrm>
            <a:off x="814538"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386" y="1325877"/>
            <a:ext cx="3378300" cy="330982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1053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reserve="1">
  <p:cSld name="1_Title + 2 columns">
    <p:spTree>
      <p:nvGrpSpPr>
        <p:cNvPr id="1" name="Shape 81"/>
        <p:cNvGrpSpPr/>
        <p:nvPr/>
      </p:nvGrpSpPr>
      <p:grpSpPr>
        <a:xfrm>
          <a:off x="0" y="0"/>
          <a:ext cx="0" cy="0"/>
          <a:chOff x="0" y="0"/>
          <a:chExt cx="0" cy="0"/>
        </a:xfrm>
      </p:grpSpPr>
      <p:grpSp>
        <p:nvGrpSpPr>
          <p:cNvPr id="82" name="Google Shape;82;p6"/>
          <p:cNvGrpSpPr/>
          <p:nvPr/>
        </p:nvGrpSpPr>
        <p:grpSpPr>
          <a:xfrm>
            <a:off x="-5" y="41"/>
            <a:ext cx="6019805" cy="851901"/>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7" cy="1327315"/>
              <a:chOff x="-2168138" y="330075"/>
              <a:chExt cx="8650662" cy="1699506"/>
            </a:xfrm>
          </p:grpSpPr>
          <p:sp>
            <p:nvSpPr>
              <p:cNvPr id="85" name="Google Shape;85;p6"/>
              <p:cNvSpPr/>
              <p:nvPr/>
            </p:nvSpPr>
            <p:spPr>
              <a:xfrm>
                <a:off x="-2168138" y="330080"/>
                <a:ext cx="7680065" cy="1699501"/>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5511927" y="330075"/>
                <a:ext cx="970597" cy="1699501"/>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4"/>
              <a:ext cx="7072430" cy="771745"/>
              <a:chOff x="-9092084" y="330081"/>
              <a:chExt cx="15574609" cy="1699504"/>
            </a:xfrm>
          </p:grpSpPr>
          <p:sp>
            <p:nvSpPr>
              <p:cNvPr id="88" name="Google Shape;88;p6"/>
              <p:cNvSpPr/>
              <p:nvPr/>
            </p:nvSpPr>
            <p:spPr>
              <a:xfrm>
                <a:off x="-9092084" y="330084"/>
                <a:ext cx="14391555" cy="1699501"/>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5299642" y="330081"/>
                <a:ext cx="1182883" cy="1699501"/>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457200" y="244551"/>
            <a:ext cx="4800600" cy="495325"/>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99" name="Google Shape;99;p6"/>
          <p:cNvSpPr txBox="1">
            <a:spLocks noGrp="1"/>
          </p:cNvSpPr>
          <p:nvPr>
            <p:ph type="body" idx="1"/>
          </p:nvPr>
        </p:nvSpPr>
        <p:spPr>
          <a:xfrm>
            <a:off x="457200" y="1015333"/>
            <a:ext cx="3924799" cy="3631405"/>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6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0" name="Google Shape;100;p6"/>
          <p:cNvSpPr txBox="1">
            <a:spLocks noGrp="1"/>
          </p:cNvSpPr>
          <p:nvPr>
            <p:ph type="body" idx="2"/>
          </p:nvPr>
        </p:nvSpPr>
        <p:spPr>
          <a:xfrm>
            <a:off x="4800600" y="1004297"/>
            <a:ext cx="3886199" cy="3631404"/>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6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6105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82925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172;p10">
            <a:extLst>
              <a:ext uri="{FF2B5EF4-FFF2-40B4-BE49-F238E27FC236}">
                <a16:creationId xmlns:a16="http://schemas.microsoft.com/office/drawing/2014/main" id="{AC6125AB-A934-42A1-BDC1-7D4EA37D9524}"/>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792EA42A-C54E-46BA-99E5-E122A6DEBBB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A454AD3C-9A6C-4682-9F11-321E93341302}"/>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A166FCA5-8063-4C90-89BE-F2BD2E155E69}"/>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71402BCC-E531-4BB9-A37D-91C0AFE0B031}"/>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CF407E44-3651-4B43-9217-0EA2C24D5E9D}"/>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9640413D-CECB-4FE1-8D3F-A7B52DA280C3}"/>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5BA488C7-1BE9-4C2F-A270-74E45E6B1C86}"/>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9B541449-1E36-4A2F-91EC-A43C94942C75}"/>
              </a:ext>
            </a:extLst>
          </p:cNvPr>
          <p:cNvSpPr txBox="1">
            <a:spLocks noGrp="1"/>
          </p:cNvSpPr>
          <p:nvPr>
            <p:ph type="title"/>
          </p:nvPr>
        </p:nvSpPr>
        <p:spPr>
          <a:xfrm>
            <a:off x="457199" y="172029"/>
            <a:ext cx="3884989" cy="259922"/>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415644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1374" y="600361"/>
            <a:ext cx="8235425"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1" name="Google Shape;172;p10">
            <a:extLst>
              <a:ext uri="{FF2B5EF4-FFF2-40B4-BE49-F238E27FC236}">
                <a16:creationId xmlns:a16="http://schemas.microsoft.com/office/drawing/2014/main" id="{51E9EB8F-6EA9-4F7C-8CCD-3E98264A22BC}"/>
              </a:ext>
            </a:extLst>
          </p:cNvPr>
          <p:cNvGrpSpPr/>
          <p:nvPr userDrawn="1"/>
        </p:nvGrpSpPr>
        <p:grpSpPr>
          <a:xfrm rot="10800000">
            <a:off x="-3288" y="-9"/>
            <a:ext cx="4583250" cy="600370"/>
            <a:chOff x="5575242" y="4472728"/>
            <a:chExt cx="2202830" cy="670794"/>
          </a:xfrm>
        </p:grpSpPr>
        <p:sp>
          <p:nvSpPr>
            <p:cNvPr id="22" name="Google Shape;173;p10">
              <a:extLst>
                <a:ext uri="{FF2B5EF4-FFF2-40B4-BE49-F238E27FC236}">
                  <a16:creationId xmlns:a16="http://schemas.microsoft.com/office/drawing/2014/main" id="{10C29F4D-690D-4D00-B9BF-7F69F018A5C5}"/>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174;p10">
              <a:extLst>
                <a:ext uri="{FF2B5EF4-FFF2-40B4-BE49-F238E27FC236}">
                  <a16:creationId xmlns:a16="http://schemas.microsoft.com/office/drawing/2014/main" id="{6269E959-D8F6-4048-932D-B3F561E67E23}"/>
                </a:ext>
              </a:extLst>
            </p:cNvPr>
            <p:cNvGrpSpPr/>
            <p:nvPr/>
          </p:nvGrpSpPr>
          <p:grpSpPr>
            <a:xfrm flipH="1">
              <a:off x="5611893" y="4472728"/>
              <a:ext cx="2163794" cy="670794"/>
              <a:chOff x="1297953" y="330090"/>
              <a:chExt cx="5480735" cy="1699502"/>
            </a:xfrm>
          </p:grpSpPr>
          <p:sp>
            <p:nvSpPr>
              <p:cNvPr id="27" name="Google Shape;175;p10">
                <a:extLst>
                  <a:ext uri="{FF2B5EF4-FFF2-40B4-BE49-F238E27FC236}">
                    <a16:creationId xmlns:a16="http://schemas.microsoft.com/office/drawing/2014/main" id="{383FF32F-AA4C-4A7C-85E7-A389080B8F77}"/>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6;p10">
                <a:extLst>
                  <a:ext uri="{FF2B5EF4-FFF2-40B4-BE49-F238E27FC236}">
                    <a16:creationId xmlns:a16="http://schemas.microsoft.com/office/drawing/2014/main" id="{2168281E-8BCA-46C9-B53D-76DE58F668BD}"/>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77;p10">
              <a:extLst>
                <a:ext uri="{FF2B5EF4-FFF2-40B4-BE49-F238E27FC236}">
                  <a16:creationId xmlns:a16="http://schemas.microsoft.com/office/drawing/2014/main" id="{50F50474-B3D9-49E2-8C41-FA97A5FEEC8E}"/>
                </a:ext>
              </a:extLst>
            </p:cNvPr>
            <p:cNvGrpSpPr/>
            <p:nvPr/>
          </p:nvGrpSpPr>
          <p:grpSpPr>
            <a:xfrm flipH="1">
              <a:off x="5578209" y="4646738"/>
              <a:ext cx="2199863" cy="304566"/>
              <a:chOff x="-5827153" y="330075"/>
              <a:chExt cx="12276021" cy="1699582"/>
            </a:xfrm>
          </p:grpSpPr>
          <p:sp>
            <p:nvSpPr>
              <p:cNvPr id="25" name="Google Shape;178;p10">
                <a:extLst>
                  <a:ext uri="{FF2B5EF4-FFF2-40B4-BE49-F238E27FC236}">
                    <a16:creationId xmlns:a16="http://schemas.microsoft.com/office/drawing/2014/main" id="{F58B12BD-08BD-460E-800A-22D20CB522A1}"/>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p10">
                <a:extLst>
                  <a:ext uri="{FF2B5EF4-FFF2-40B4-BE49-F238E27FC236}">
                    <a16:creationId xmlns:a16="http://schemas.microsoft.com/office/drawing/2014/main" id="{5B4F7299-649F-4893-99D9-5C835573ADA0}"/>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98;p6">
            <a:extLst>
              <a:ext uri="{FF2B5EF4-FFF2-40B4-BE49-F238E27FC236}">
                <a16:creationId xmlns:a16="http://schemas.microsoft.com/office/drawing/2014/main" id="{5DEEFF67-A5BC-482B-BD8A-2304F16AEC80}"/>
              </a:ext>
            </a:extLst>
          </p:cNvPr>
          <p:cNvSpPr txBox="1">
            <a:spLocks noGrp="1"/>
          </p:cNvSpPr>
          <p:nvPr>
            <p:ph type="title"/>
          </p:nvPr>
        </p:nvSpPr>
        <p:spPr>
          <a:xfrm>
            <a:off x="451375" y="186451"/>
            <a:ext cx="3890813" cy="254889"/>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186129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3" y="600361"/>
            <a:ext cx="3950162"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21" name="Google Shape;79;p5">
            <a:extLst>
              <a:ext uri="{FF2B5EF4-FFF2-40B4-BE49-F238E27FC236}">
                <a16:creationId xmlns:a16="http://schemas.microsoft.com/office/drawing/2014/main" id="{D187CDD8-77CC-44EC-9A35-0FF0C7AAD200}"/>
              </a:ext>
            </a:extLst>
          </p:cNvPr>
          <p:cNvSpPr txBox="1">
            <a:spLocks noGrp="1"/>
          </p:cNvSpPr>
          <p:nvPr>
            <p:ph type="body" idx="13"/>
          </p:nvPr>
        </p:nvSpPr>
        <p:spPr>
          <a:xfrm>
            <a:off x="4772275" y="600361"/>
            <a:ext cx="3950161"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2285544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79;p5">
            <a:extLst>
              <a:ext uri="{FF2B5EF4-FFF2-40B4-BE49-F238E27FC236}">
                <a16:creationId xmlns:a16="http://schemas.microsoft.com/office/drawing/2014/main" id="{C158645B-7908-4698-B29A-BD4E402A9E17}"/>
              </a:ext>
            </a:extLst>
          </p:cNvPr>
          <p:cNvSpPr txBox="1">
            <a:spLocks noGrp="1"/>
          </p:cNvSpPr>
          <p:nvPr>
            <p:ph type="body" idx="1"/>
          </p:nvPr>
        </p:nvSpPr>
        <p:spPr>
          <a:xfrm>
            <a:off x="458472" y="600361"/>
            <a:ext cx="4799327" cy="4046365"/>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4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grpSp>
        <p:nvGrpSpPr>
          <p:cNvPr id="22" name="Google Shape;172;p10">
            <a:extLst>
              <a:ext uri="{FF2B5EF4-FFF2-40B4-BE49-F238E27FC236}">
                <a16:creationId xmlns:a16="http://schemas.microsoft.com/office/drawing/2014/main" id="{75E22C34-0E30-4225-98FF-BF0216DB6D67}"/>
              </a:ext>
            </a:extLst>
          </p:cNvPr>
          <p:cNvGrpSpPr/>
          <p:nvPr userDrawn="1"/>
        </p:nvGrpSpPr>
        <p:grpSpPr>
          <a:xfrm rot="10800000">
            <a:off x="-3288" y="-9"/>
            <a:ext cx="4583250" cy="600370"/>
            <a:chOff x="5575242" y="4472728"/>
            <a:chExt cx="2202830" cy="670794"/>
          </a:xfrm>
        </p:grpSpPr>
        <p:sp>
          <p:nvSpPr>
            <p:cNvPr id="23" name="Google Shape;173;p10">
              <a:extLst>
                <a:ext uri="{FF2B5EF4-FFF2-40B4-BE49-F238E27FC236}">
                  <a16:creationId xmlns:a16="http://schemas.microsoft.com/office/drawing/2014/main" id="{57FC667F-3E34-4E20-9053-2A782AC27CF4}"/>
                </a:ext>
              </a:extLst>
            </p:cNvPr>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174;p10">
              <a:extLst>
                <a:ext uri="{FF2B5EF4-FFF2-40B4-BE49-F238E27FC236}">
                  <a16:creationId xmlns:a16="http://schemas.microsoft.com/office/drawing/2014/main" id="{0B3BB4D6-0235-4277-8372-B15A47961DEF}"/>
                </a:ext>
              </a:extLst>
            </p:cNvPr>
            <p:cNvGrpSpPr/>
            <p:nvPr/>
          </p:nvGrpSpPr>
          <p:grpSpPr>
            <a:xfrm flipH="1">
              <a:off x="5611893" y="4472728"/>
              <a:ext cx="2163794" cy="670794"/>
              <a:chOff x="1297953" y="330090"/>
              <a:chExt cx="5480735" cy="1699502"/>
            </a:xfrm>
          </p:grpSpPr>
          <p:sp>
            <p:nvSpPr>
              <p:cNvPr id="28" name="Google Shape;175;p10">
                <a:extLst>
                  <a:ext uri="{FF2B5EF4-FFF2-40B4-BE49-F238E27FC236}">
                    <a16:creationId xmlns:a16="http://schemas.microsoft.com/office/drawing/2014/main" id="{06E96CE3-389A-41D6-AC88-391C1CD52D3D}"/>
                  </a:ext>
                </a:extLst>
              </p:cNvPr>
              <p:cNvSpPr/>
              <p:nvPr/>
            </p:nvSpPr>
            <p:spPr>
              <a:xfrm>
                <a:off x="1297953" y="330090"/>
                <a:ext cx="491452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6;p10">
                <a:extLst>
                  <a:ext uri="{FF2B5EF4-FFF2-40B4-BE49-F238E27FC236}">
                    <a16:creationId xmlns:a16="http://schemas.microsoft.com/office/drawing/2014/main" id="{EA62C617-AFFE-4BC0-A44D-13FDB3788C2F}"/>
                  </a:ext>
                </a:extLst>
              </p:cNvPr>
              <p:cNvSpPr/>
              <p:nvPr/>
            </p:nvSpPr>
            <p:spPr>
              <a:xfrm>
                <a:off x="6212473" y="330092"/>
                <a:ext cx="566215"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7;p10">
              <a:extLst>
                <a:ext uri="{FF2B5EF4-FFF2-40B4-BE49-F238E27FC236}">
                  <a16:creationId xmlns:a16="http://schemas.microsoft.com/office/drawing/2014/main" id="{7421F6D4-41AD-4407-81E9-BF4842CD211D}"/>
                </a:ext>
              </a:extLst>
            </p:cNvPr>
            <p:cNvGrpSpPr/>
            <p:nvPr/>
          </p:nvGrpSpPr>
          <p:grpSpPr>
            <a:xfrm flipH="1">
              <a:off x="5578209" y="4646738"/>
              <a:ext cx="2199863" cy="304566"/>
              <a:chOff x="-5827153" y="330075"/>
              <a:chExt cx="12276021" cy="1699582"/>
            </a:xfrm>
          </p:grpSpPr>
          <p:sp>
            <p:nvSpPr>
              <p:cNvPr id="26" name="Google Shape;178;p10">
                <a:extLst>
                  <a:ext uri="{FF2B5EF4-FFF2-40B4-BE49-F238E27FC236}">
                    <a16:creationId xmlns:a16="http://schemas.microsoft.com/office/drawing/2014/main" id="{0A43C0A8-788C-463B-895F-03E9B8220BBB}"/>
                  </a:ext>
                </a:extLst>
              </p:cNvPr>
              <p:cNvSpPr/>
              <p:nvPr/>
            </p:nvSpPr>
            <p:spPr>
              <a:xfrm>
                <a:off x="-5827153" y="330157"/>
                <a:ext cx="11641543"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p10">
                <a:extLst>
                  <a:ext uri="{FF2B5EF4-FFF2-40B4-BE49-F238E27FC236}">
                    <a16:creationId xmlns:a16="http://schemas.microsoft.com/office/drawing/2014/main" id="{BAA01DF9-A09B-4CB1-A537-763DC96795F8}"/>
                  </a:ext>
                </a:extLst>
              </p:cNvPr>
              <p:cNvSpPr/>
              <p:nvPr/>
            </p:nvSpPr>
            <p:spPr>
              <a:xfrm>
                <a:off x="5814393" y="330075"/>
                <a:ext cx="634475"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 name="Google Shape;98;p6">
            <a:extLst>
              <a:ext uri="{FF2B5EF4-FFF2-40B4-BE49-F238E27FC236}">
                <a16:creationId xmlns:a16="http://schemas.microsoft.com/office/drawing/2014/main" id="{98711A4E-00A1-4E89-8063-A15D993ECFCD}"/>
              </a:ext>
            </a:extLst>
          </p:cNvPr>
          <p:cNvSpPr txBox="1">
            <a:spLocks noGrp="1"/>
          </p:cNvSpPr>
          <p:nvPr>
            <p:ph type="title"/>
          </p:nvPr>
        </p:nvSpPr>
        <p:spPr>
          <a:xfrm>
            <a:off x="458472" y="186451"/>
            <a:ext cx="3883716" cy="258157"/>
          </a:xfrm>
          <a:prstGeom prst="rect">
            <a:avLst/>
          </a:prstGeom>
        </p:spPr>
        <p:txBody>
          <a:bodyPr spcFirstLastPara="1" wrap="square" lIns="91425" tIns="91425" rIns="91425" bIns="91425" anchor="ctr" anchorCtr="0"/>
          <a:lstStyle>
            <a:lvl1pPr lvl="0">
              <a:spcBef>
                <a:spcPts val="0"/>
              </a:spcBef>
              <a:spcAft>
                <a:spcPts val="0"/>
              </a:spcAft>
              <a:buSzPts val="2000"/>
              <a:buNone/>
              <a:defRPr sz="1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Tree>
    <p:extLst>
      <p:ext uri="{BB962C8B-B14F-4D97-AF65-F5344CB8AC3E}">
        <p14:creationId xmlns:p14="http://schemas.microsoft.com/office/powerpoint/2010/main" val="76152726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64" r:id="rId4"/>
    <p:sldLayoutId id="2147483659" r:id="rId5"/>
    <p:sldLayoutId id="2147483662" r:id="rId6"/>
    <p:sldLayoutId id="2147483660" r:id="rId7"/>
    <p:sldLayoutId id="2147483661" r:id="rId8"/>
    <p:sldLayoutId id="2147483665" r:id="rId9"/>
    <p:sldLayoutId id="2147483666" r:id="rId10"/>
    <p:sldLayoutId id="2147483663"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omcat.apache.org/download-90.cgi" TargetMode="Externa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01</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71B076-893D-4A03-AF85-73D7D6A79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Text Placeholder 2">
            <a:extLst>
              <a:ext uri="{FF2B5EF4-FFF2-40B4-BE49-F238E27FC236}">
                <a16:creationId xmlns:a16="http://schemas.microsoft.com/office/drawing/2014/main" id="{F6AD2C34-2F33-435C-A26E-36B7BA42EB71}"/>
              </a:ext>
            </a:extLst>
          </p:cNvPr>
          <p:cNvSpPr>
            <a:spLocks noGrp="1"/>
          </p:cNvSpPr>
          <p:nvPr>
            <p:ph type="body" idx="1"/>
          </p:nvPr>
        </p:nvSpPr>
        <p:spPr/>
        <p:txBody>
          <a:bodyPr/>
          <a:lstStyle/>
          <a:p>
            <a:pPr marL="76200" indent="0">
              <a:buNone/>
            </a:pPr>
            <a:r>
              <a:rPr lang="en-US" i="1" dirty="0"/>
              <a:t>Window -&gt; Show View -&gt; Server</a:t>
            </a:r>
            <a:endParaRPr lang="en-ID" i="1" dirty="0"/>
          </a:p>
        </p:txBody>
      </p:sp>
      <p:sp>
        <p:nvSpPr>
          <p:cNvPr id="7" name="Text Placeholder 6">
            <a:extLst>
              <a:ext uri="{FF2B5EF4-FFF2-40B4-BE49-F238E27FC236}">
                <a16:creationId xmlns:a16="http://schemas.microsoft.com/office/drawing/2014/main" id="{2ACE0829-5477-413D-8D43-E56415250A71}"/>
              </a:ext>
            </a:extLst>
          </p:cNvPr>
          <p:cNvSpPr>
            <a:spLocks noGrp="1"/>
          </p:cNvSpPr>
          <p:nvPr>
            <p:ph type="body" idx="13"/>
          </p:nvPr>
        </p:nvSpPr>
        <p:spPr/>
        <p:txBody>
          <a:bodyPr/>
          <a:lstStyle/>
          <a:p>
            <a:pPr marL="76200" indent="0">
              <a:buNone/>
            </a:pPr>
            <a:r>
              <a:rPr lang="en-US" dirty="0"/>
              <a:t>Window -&gt; Show View -&gt; Other -&gt; Server</a:t>
            </a:r>
            <a:endParaRPr lang="en-ID" dirty="0"/>
          </a:p>
        </p:txBody>
      </p:sp>
      <p:sp>
        <p:nvSpPr>
          <p:cNvPr id="4" name="Title 3">
            <a:extLst>
              <a:ext uri="{FF2B5EF4-FFF2-40B4-BE49-F238E27FC236}">
                <a16:creationId xmlns:a16="http://schemas.microsoft.com/office/drawing/2014/main" id="{371C6A05-8A7C-4BFD-80E2-9156F7670271}"/>
              </a:ext>
            </a:extLst>
          </p:cNvPr>
          <p:cNvSpPr>
            <a:spLocks noGrp="1"/>
          </p:cNvSpPr>
          <p:nvPr>
            <p:ph type="title"/>
          </p:nvPr>
        </p:nvSpPr>
        <p:spPr/>
        <p:txBody>
          <a:bodyPr/>
          <a:lstStyle/>
          <a:p>
            <a:r>
              <a:rPr lang="en-US" dirty="0"/>
              <a:t>Setting Server</a:t>
            </a:r>
            <a:endParaRPr lang="en-ID" dirty="0"/>
          </a:p>
        </p:txBody>
      </p:sp>
      <p:pic>
        <p:nvPicPr>
          <p:cNvPr id="5" name="Picture 4">
            <a:extLst>
              <a:ext uri="{FF2B5EF4-FFF2-40B4-BE49-F238E27FC236}">
                <a16:creationId xmlns:a16="http://schemas.microsoft.com/office/drawing/2014/main" id="{B0AEEB60-12F3-4733-99B5-766C99346A8A}"/>
              </a:ext>
            </a:extLst>
          </p:cNvPr>
          <p:cNvPicPr>
            <a:picLocks noChangeAspect="1"/>
          </p:cNvPicPr>
          <p:nvPr/>
        </p:nvPicPr>
        <p:blipFill>
          <a:blip r:embed="rId2"/>
          <a:stretch>
            <a:fillRect/>
          </a:stretch>
        </p:blipFill>
        <p:spPr>
          <a:xfrm>
            <a:off x="584048" y="1047751"/>
            <a:ext cx="3742803" cy="2013405"/>
          </a:xfrm>
          <a:prstGeom prst="rect">
            <a:avLst/>
          </a:prstGeom>
        </p:spPr>
      </p:pic>
      <p:pic>
        <p:nvPicPr>
          <p:cNvPr id="6" name="Picture 5">
            <a:extLst>
              <a:ext uri="{FF2B5EF4-FFF2-40B4-BE49-F238E27FC236}">
                <a16:creationId xmlns:a16="http://schemas.microsoft.com/office/drawing/2014/main" id="{B569014F-D21C-4B86-A286-7419955D0E70}"/>
              </a:ext>
            </a:extLst>
          </p:cNvPr>
          <p:cNvPicPr>
            <a:picLocks noChangeAspect="1"/>
          </p:cNvPicPr>
          <p:nvPr/>
        </p:nvPicPr>
        <p:blipFill>
          <a:blip r:embed="rId3"/>
          <a:stretch>
            <a:fillRect/>
          </a:stretch>
        </p:blipFill>
        <p:spPr>
          <a:xfrm>
            <a:off x="4936934" y="971550"/>
            <a:ext cx="3976984" cy="2919333"/>
          </a:xfrm>
          <a:prstGeom prst="rect">
            <a:avLst/>
          </a:prstGeom>
        </p:spPr>
      </p:pic>
    </p:spTree>
    <p:extLst>
      <p:ext uri="{BB962C8B-B14F-4D97-AF65-F5344CB8AC3E}">
        <p14:creationId xmlns:p14="http://schemas.microsoft.com/office/powerpoint/2010/main" val="361834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77C5DA-328A-49F4-A5AD-0E580B0781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9" name="Text Placeholder 8">
            <a:extLst>
              <a:ext uri="{FF2B5EF4-FFF2-40B4-BE49-F238E27FC236}">
                <a16:creationId xmlns:a16="http://schemas.microsoft.com/office/drawing/2014/main" id="{D36F30A6-2018-4F28-9EBF-6BB8D20410CC}"/>
              </a:ext>
            </a:extLst>
          </p:cNvPr>
          <p:cNvSpPr>
            <a:spLocks noGrp="1"/>
          </p:cNvSpPr>
          <p:nvPr>
            <p:ph type="body" idx="1"/>
          </p:nvPr>
        </p:nvSpPr>
        <p:spPr/>
        <p:txBody>
          <a:bodyPr/>
          <a:lstStyle/>
          <a:p>
            <a:r>
              <a:rPr lang="en-US" dirty="0"/>
              <a:t>Click Server</a:t>
            </a:r>
            <a:endParaRPr lang="en-ID" dirty="0"/>
          </a:p>
        </p:txBody>
      </p:sp>
      <p:sp>
        <p:nvSpPr>
          <p:cNvPr id="4" name="Title 3">
            <a:extLst>
              <a:ext uri="{FF2B5EF4-FFF2-40B4-BE49-F238E27FC236}">
                <a16:creationId xmlns:a16="http://schemas.microsoft.com/office/drawing/2014/main" id="{C5D35E68-EA0A-43A9-813C-913158EDAED0}"/>
              </a:ext>
            </a:extLst>
          </p:cNvPr>
          <p:cNvSpPr>
            <a:spLocks noGrp="1"/>
          </p:cNvSpPr>
          <p:nvPr>
            <p:ph type="title"/>
          </p:nvPr>
        </p:nvSpPr>
        <p:spPr/>
        <p:txBody>
          <a:bodyPr/>
          <a:lstStyle/>
          <a:p>
            <a:r>
              <a:rPr lang="en-US" dirty="0"/>
              <a:t>Setting Server</a:t>
            </a:r>
            <a:endParaRPr lang="en-ID" dirty="0"/>
          </a:p>
        </p:txBody>
      </p:sp>
      <p:pic>
        <p:nvPicPr>
          <p:cNvPr id="11" name="Picture 10">
            <a:extLst>
              <a:ext uri="{FF2B5EF4-FFF2-40B4-BE49-F238E27FC236}">
                <a16:creationId xmlns:a16="http://schemas.microsoft.com/office/drawing/2014/main" id="{E3875B68-9077-4EE4-B7EB-4284B2353E19}"/>
              </a:ext>
            </a:extLst>
          </p:cNvPr>
          <p:cNvPicPr>
            <a:picLocks noChangeAspect="1"/>
          </p:cNvPicPr>
          <p:nvPr/>
        </p:nvPicPr>
        <p:blipFill>
          <a:blip r:embed="rId2"/>
          <a:stretch>
            <a:fillRect/>
          </a:stretch>
        </p:blipFill>
        <p:spPr>
          <a:xfrm>
            <a:off x="609601" y="1020425"/>
            <a:ext cx="5486400" cy="2993180"/>
          </a:xfrm>
          <a:prstGeom prst="rect">
            <a:avLst/>
          </a:prstGeom>
        </p:spPr>
      </p:pic>
    </p:spTree>
    <p:extLst>
      <p:ext uri="{BB962C8B-B14F-4D97-AF65-F5344CB8AC3E}">
        <p14:creationId xmlns:p14="http://schemas.microsoft.com/office/powerpoint/2010/main" val="680604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E86642-A3B5-48E5-9A6B-E1C36FBB7E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7" name="Text Placeholder 6">
            <a:extLst>
              <a:ext uri="{FF2B5EF4-FFF2-40B4-BE49-F238E27FC236}">
                <a16:creationId xmlns:a16="http://schemas.microsoft.com/office/drawing/2014/main" id="{8ACE3576-3F2D-4D65-A012-39C900D8A0DF}"/>
              </a:ext>
            </a:extLst>
          </p:cNvPr>
          <p:cNvSpPr>
            <a:spLocks noGrp="1"/>
          </p:cNvSpPr>
          <p:nvPr>
            <p:ph type="body" idx="1"/>
          </p:nvPr>
        </p:nvSpPr>
        <p:spPr/>
        <p:txBody>
          <a:bodyPr/>
          <a:lstStyle/>
          <a:p>
            <a:pPr marL="76200" indent="0">
              <a:buNone/>
            </a:pPr>
            <a:r>
              <a:rPr lang="en-US" dirty="0"/>
              <a:t>Select Server on New Server Dialog</a:t>
            </a:r>
          </a:p>
        </p:txBody>
      </p:sp>
      <p:sp>
        <p:nvSpPr>
          <p:cNvPr id="4" name="Title 3">
            <a:extLst>
              <a:ext uri="{FF2B5EF4-FFF2-40B4-BE49-F238E27FC236}">
                <a16:creationId xmlns:a16="http://schemas.microsoft.com/office/drawing/2014/main" id="{416321DA-955E-4B8D-8E92-34D05833FB32}"/>
              </a:ext>
            </a:extLst>
          </p:cNvPr>
          <p:cNvSpPr>
            <a:spLocks noGrp="1"/>
          </p:cNvSpPr>
          <p:nvPr>
            <p:ph type="title"/>
          </p:nvPr>
        </p:nvSpPr>
        <p:spPr/>
        <p:txBody>
          <a:bodyPr/>
          <a:lstStyle/>
          <a:p>
            <a:r>
              <a:rPr lang="en-US" dirty="0"/>
              <a:t>Setting Server</a:t>
            </a:r>
            <a:endParaRPr lang="en-ID" dirty="0"/>
          </a:p>
        </p:txBody>
      </p:sp>
      <p:pic>
        <p:nvPicPr>
          <p:cNvPr id="12" name="Picture 11">
            <a:extLst>
              <a:ext uri="{FF2B5EF4-FFF2-40B4-BE49-F238E27FC236}">
                <a16:creationId xmlns:a16="http://schemas.microsoft.com/office/drawing/2014/main" id="{9DF3980F-EFFF-4394-88A6-0AC74679188D}"/>
              </a:ext>
            </a:extLst>
          </p:cNvPr>
          <p:cNvPicPr>
            <a:picLocks noChangeAspect="1"/>
          </p:cNvPicPr>
          <p:nvPr/>
        </p:nvPicPr>
        <p:blipFill>
          <a:blip r:embed="rId2"/>
          <a:stretch>
            <a:fillRect/>
          </a:stretch>
        </p:blipFill>
        <p:spPr>
          <a:xfrm>
            <a:off x="609600" y="1014279"/>
            <a:ext cx="3194672" cy="3638550"/>
          </a:xfrm>
          <a:prstGeom prst="rect">
            <a:avLst/>
          </a:prstGeom>
        </p:spPr>
      </p:pic>
      <p:pic>
        <p:nvPicPr>
          <p:cNvPr id="13" name="Picture 12">
            <a:extLst>
              <a:ext uri="{FF2B5EF4-FFF2-40B4-BE49-F238E27FC236}">
                <a16:creationId xmlns:a16="http://schemas.microsoft.com/office/drawing/2014/main" id="{71F25C7D-F199-4702-94D1-34B6DD458D99}"/>
              </a:ext>
            </a:extLst>
          </p:cNvPr>
          <p:cNvPicPr>
            <a:picLocks noChangeAspect="1"/>
          </p:cNvPicPr>
          <p:nvPr/>
        </p:nvPicPr>
        <p:blipFill>
          <a:blip r:embed="rId3"/>
          <a:stretch>
            <a:fillRect/>
          </a:stretch>
        </p:blipFill>
        <p:spPr>
          <a:xfrm>
            <a:off x="4423327" y="1014279"/>
            <a:ext cx="3194673" cy="3635752"/>
          </a:xfrm>
          <a:prstGeom prst="rect">
            <a:avLst/>
          </a:prstGeom>
        </p:spPr>
      </p:pic>
    </p:spTree>
    <p:extLst>
      <p:ext uri="{BB962C8B-B14F-4D97-AF65-F5344CB8AC3E}">
        <p14:creationId xmlns:p14="http://schemas.microsoft.com/office/powerpoint/2010/main" val="122421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2FD8A9-EB31-424B-A79F-FEE2BAB5A0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 Placeholder 2">
            <a:extLst>
              <a:ext uri="{FF2B5EF4-FFF2-40B4-BE49-F238E27FC236}">
                <a16:creationId xmlns:a16="http://schemas.microsoft.com/office/drawing/2014/main" id="{FDF674BE-C952-435A-8CB4-E268D580B54B}"/>
              </a:ext>
            </a:extLst>
          </p:cNvPr>
          <p:cNvSpPr>
            <a:spLocks noGrp="1"/>
          </p:cNvSpPr>
          <p:nvPr>
            <p:ph type="body" idx="1"/>
          </p:nvPr>
        </p:nvSpPr>
        <p:spPr/>
        <p:txBody>
          <a:bodyPr/>
          <a:lstStyle/>
          <a:p>
            <a:pPr marL="76200" indent="0">
              <a:buNone/>
            </a:pPr>
            <a:r>
              <a:rPr lang="en-US" dirty="0"/>
              <a:t>Select tomcat server :</a:t>
            </a:r>
            <a:endParaRPr lang="en-ID" dirty="0"/>
          </a:p>
        </p:txBody>
      </p:sp>
      <p:sp>
        <p:nvSpPr>
          <p:cNvPr id="6" name="Title 5">
            <a:extLst>
              <a:ext uri="{FF2B5EF4-FFF2-40B4-BE49-F238E27FC236}">
                <a16:creationId xmlns:a16="http://schemas.microsoft.com/office/drawing/2014/main" id="{5DAF31BB-E661-4FDC-B4C9-DD72AAA8FCA0}"/>
              </a:ext>
            </a:extLst>
          </p:cNvPr>
          <p:cNvSpPr>
            <a:spLocks noGrp="1"/>
          </p:cNvSpPr>
          <p:nvPr>
            <p:ph type="title"/>
          </p:nvPr>
        </p:nvSpPr>
        <p:spPr/>
        <p:txBody>
          <a:bodyPr/>
          <a:lstStyle/>
          <a:p>
            <a:r>
              <a:rPr lang="en-US" dirty="0"/>
              <a:t>Setting Server</a:t>
            </a:r>
            <a:endParaRPr lang="en-ID" dirty="0"/>
          </a:p>
        </p:txBody>
      </p:sp>
      <p:pic>
        <p:nvPicPr>
          <p:cNvPr id="4" name="Picture 3">
            <a:extLst>
              <a:ext uri="{FF2B5EF4-FFF2-40B4-BE49-F238E27FC236}">
                <a16:creationId xmlns:a16="http://schemas.microsoft.com/office/drawing/2014/main" id="{9A0355C5-EAA3-4E83-A0BD-8E3C4C1A8625}"/>
              </a:ext>
            </a:extLst>
          </p:cNvPr>
          <p:cNvPicPr>
            <a:picLocks noChangeAspect="1"/>
          </p:cNvPicPr>
          <p:nvPr/>
        </p:nvPicPr>
        <p:blipFill>
          <a:blip r:embed="rId2"/>
          <a:stretch>
            <a:fillRect/>
          </a:stretch>
        </p:blipFill>
        <p:spPr>
          <a:xfrm>
            <a:off x="609600" y="1008750"/>
            <a:ext cx="3200400" cy="3649467"/>
          </a:xfrm>
          <a:prstGeom prst="rect">
            <a:avLst/>
          </a:prstGeom>
        </p:spPr>
      </p:pic>
      <p:pic>
        <p:nvPicPr>
          <p:cNvPr id="7" name="Picture 6">
            <a:extLst>
              <a:ext uri="{FF2B5EF4-FFF2-40B4-BE49-F238E27FC236}">
                <a16:creationId xmlns:a16="http://schemas.microsoft.com/office/drawing/2014/main" id="{A1F263DD-D983-484C-8AB2-7BF0BF770854}"/>
              </a:ext>
            </a:extLst>
          </p:cNvPr>
          <p:cNvPicPr>
            <a:picLocks noChangeAspect="1"/>
          </p:cNvPicPr>
          <p:nvPr/>
        </p:nvPicPr>
        <p:blipFill rotWithShape="1">
          <a:blip r:embed="rId3"/>
          <a:srcRect r="1201"/>
          <a:stretch/>
        </p:blipFill>
        <p:spPr>
          <a:xfrm>
            <a:off x="4357623" y="1006716"/>
            <a:ext cx="3157323" cy="3629784"/>
          </a:xfrm>
          <a:prstGeom prst="rect">
            <a:avLst/>
          </a:prstGeom>
        </p:spPr>
      </p:pic>
    </p:spTree>
    <p:extLst>
      <p:ext uri="{BB962C8B-B14F-4D97-AF65-F5344CB8AC3E}">
        <p14:creationId xmlns:p14="http://schemas.microsoft.com/office/powerpoint/2010/main" val="577512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2BB837-50E2-473E-8700-1A41A7EE45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9" name="Picture 8">
            <a:extLst>
              <a:ext uri="{FF2B5EF4-FFF2-40B4-BE49-F238E27FC236}">
                <a16:creationId xmlns:a16="http://schemas.microsoft.com/office/drawing/2014/main" id="{EC6A765C-1EDE-4F66-8840-E2F9175103DE}"/>
              </a:ext>
            </a:extLst>
          </p:cNvPr>
          <p:cNvPicPr>
            <a:picLocks noChangeAspect="1"/>
          </p:cNvPicPr>
          <p:nvPr/>
        </p:nvPicPr>
        <p:blipFill>
          <a:blip r:embed="rId2"/>
          <a:stretch>
            <a:fillRect/>
          </a:stretch>
        </p:blipFill>
        <p:spPr>
          <a:xfrm>
            <a:off x="4718944" y="1101408"/>
            <a:ext cx="4161431" cy="2425096"/>
          </a:xfrm>
          <a:prstGeom prst="rect">
            <a:avLst/>
          </a:prstGeom>
        </p:spPr>
      </p:pic>
      <p:sp>
        <p:nvSpPr>
          <p:cNvPr id="7" name="Text Placeholder 6">
            <a:extLst>
              <a:ext uri="{FF2B5EF4-FFF2-40B4-BE49-F238E27FC236}">
                <a16:creationId xmlns:a16="http://schemas.microsoft.com/office/drawing/2014/main" id="{1EEA1D21-971E-4D41-8232-AA88B78FE236}"/>
              </a:ext>
            </a:extLst>
          </p:cNvPr>
          <p:cNvSpPr>
            <a:spLocks noGrp="1"/>
          </p:cNvSpPr>
          <p:nvPr>
            <p:ph type="body" idx="1"/>
          </p:nvPr>
        </p:nvSpPr>
        <p:spPr/>
        <p:txBody>
          <a:bodyPr/>
          <a:lstStyle/>
          <a:p>
            <a:r>
              <a:rPr lang="en-ID" dirty="0">
                <a:hlinkClick r:id="rId3"/>
              </a:rPr>
              <a:t>https://tomcat.apache.org/download-90.cgi</a:t>
            </a:r>
            <a:endParaRPr lang="en-ID" dirty="0"/>
          </a:p>
        </p:txBody>
      </p:sp>
      <p:sp>
        <p:nvSpPr>
          <p:cNvPr id="4" name="Title 3">
            <a:extLst>
              <a:ext uri="{FF2B5EF4-FFF2-40B4-BE49-F238E27FC236}">
                <a16:creationId xmlns:a16="http://schemas.microsoft.com/office/drawing/2014/main" id="{E22A207D-2571-42EB-B66E-7F48A0DA3CE2}"/>
              </a:ext>
            </a:extLst>
          </p:cNvPr>
          <p:cNvSpPr>
            <a:spLocks noGrp="1"/>
          </p:cNvSpPr>
          <p:nvPr>
            <p:ph type="title"/>
          </p:nvPr>
        </p:nvSpPr>
        <p:spPr/>
        <p:txBody>
          <a:bodyPr/>
          <a:lstStyle/>
          <a:p>
            <a:r>
              <a:rPr lang="en-US" dirty="0"/>
              <a:t>Download Tomcat Server</a:t>
            </a:r>
            <a:endParaRPr lang="en-ID" dirty="0"/>
          </a:p>
        </p:txBody>
      </p:sp>
      <p:pic>
        <p:nvPicPr>
          <p:cNvPr id="8" name="Picture 7">
            <a:extLst>
              <a:ext uri="{FF2B5EF4-FFF2-40B4-BE49-F238E27FC236}">
                <a16:creationId xmlns:a16="http://schemas.microsoft.com/office/drawing/2014/main" id="{ECEA984E-5BEA-4782-80A8-7016E33B2419}"/>
              </a:ext>
            </a:extLst>
          </p:cNvPr>
          <p:cNvPicPr>
            <a:picLocks noChangeAspect="1"/>
          </p:cNvPicPr>
          <p:nvPr/>
        </p:nvPicPr>
        <p:blipFill>
          <a:blip r:embed="rId4"/>
          <a:stretch>
            <a:fillRect/>
          </a:stretch>
        </p:blipFill>
        <p:spPr>
          <a:xfrm>
            <a:off x="451374" y="1101408"/>
            <a:ext cx="4120626" cy="2425097"/>
          </a:xfrm>
          <a:prstGeom prst="rect">
            <a:avLst/>
          </a:prstGeom>
        </p:spPr>
      </p:pic>
    </p:spTree>
    <p:extLst>
      <p:ext uri="{BB962C8B-B14F-4D97-AF65-F5344CB8AC3E}">
        <p14:creationId xmlns:p14="http://schemas.microsoft.com/office/powerpoint/2010/main" val="4192150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5AAA2D-1254-41FA-9740-85C19D4706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4" name="Title 3">
            <a:extLst>
              <a:ext uri="{FF2B5EF4-FFF2-40B4-BE49-F238E27FC236}">
                <a16:creationId xmlns:a16="http://schemas.microsoft.com/office/drawing/2014/main" id="{47AD594F-B5B7-4BAD-8777-D3E65F47EF86}"/>
              </a:ext>
            </a:extLst>
          </p:cNvPr>
          <p:cNvSpPr>
            <a:spLocks noGrp="1"/>
          </p:cNvSpPr>
          <p:nvPr>
            <p:ph type="title"/>
          </p:nvPr>
        </p:nvSpPr>
        <p:spPr/>
        <p:txBody>
          <a:bodyPr/>
          <a:lstStyle/>
          <a:p>
            <a:r>
              <a:rPr lang="en-US" dirty="0"/>
              <a:t>Setting Server</a:t>
            </a:r>
            <a:endParaRPr lang="en-ID" dirty="0"/>
          </a:p>
        </p:txBody>
      </p:sp>
      <p:pic>
        <p:nvPicPr>
          <p:cNvPr id="7" name="Picture 6">
            <a:extLst>
              <a:ext uri="{FF2B5EF4-FFF2-40B4-BE49-F238E27FC236}">
                <a16:creationId xmlns:a16="http://schemas.microsoft.com/office/drawing/2014/main" id="{345030EC-8CBA-46AF-BC97-6E03758E93FE}"/>
              </a:ext>
            </a:extLst>
          </p:cNvPr>
          <p:cNvPicPr>
            <a:picLocks noChangeAspect="1"/>
          </p:cNvPicPr>
          <p:nvPr/>
        </p:nvPicPr>
        <p:blipFill>
          <a:blip r:embed="rId2"/>
          <a:stretch>
            <a:fillRect/>
          </a:stretch>
        </p:blipFill>
        <p:spPr>
          <a:xfrm>
            <a:off x="457199" y="590550"/>
            <a:ext cx="7229641" cy="3962400"/>
          </a:xfrm>
          <a:prstGeom prst="rect">
            <a:avLst/>
          </a:prstGeom>
        </p:spPr>
      </p:pic>
    </p:spTree>
    <p:extLst>
      <p:ext uri="{BB962C8B-B14F-4D97-AF65-F5344CB8AC3E}">
        <p14:creationId xmlns:p14="http://schemas.microsoft.com/office/powerpoint/2010/main" val="215214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ED6D2-E433-4248-9772-7CBC9ABEF0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Text Placeholder 5">
            <a:extLst>
              <a:ext uri="{FF2B5EF4-FFF2-40B4-BE49-F238E27FC236}">
                <a16:creationId xmlns:a16="http://schemas.microsoft.com/office/drawing/2014/main" id="{8382D9C4-768C-4BC0-ABE8-8333CD61F845}"/>
              </a:ext>
            </a:extLst>
          </p:cNvPr>
          <p:cNvSpPr>
            <a:spLocks noGrp="1"/>
          </p:cNvSpPr>
          <p:nvPr>
            <p:ph type="body" idx="1"/>
          </p:nvPr>
        </p:nvSpPr>
        <p:spPr/>
        <p:txBody>
          <a:bodyPr/>
          <a:lstStyle/>
          <a:p>
            <a:pPr marL="76200" indent="0">
              <a:buNone/>
            </a:pPr>
            <a:r>
              <a:rPr lang="en-US" dirty="0"/>
              <a:t>Folder </a:t>
            </a:r>
            <a:r>
              <a:rPr lang="en-US" dirty="0" err="1"/>
              <a:t>WebContent</a:t>
            </a:r>
            <a:r>
              <a:rPr lang="en-US" dirty="0"/>
              <a:t> -&gt; </a:t>
            </a:r>
            <a:r>
              <a:rPr lang="en-US" dirty="0" err="1"/>
              <a:t>Righ</a:t>
            </a:r>
            <a:r>
              <a:rPr lang="en-US" dirty="0"/>
              <a:t> Click -&gt; New -&gt; File</a:t>
            </a:r>
            <a:endParaRPr lang="en-ID" dirty="0"/>
          </a:p>
        </p:txBody>
      </p:sp>
      <p:sp>
        <p:nvSpPr>
          <p:cNvPr id="7" name="Text Placeholder 6">
            <a:extLst>
              <a:ext uri="{FF2B5EF4-FFF2-40B4-BE49-F238E27FC236}">
                <a16:creationId xmlns:a16="http://schemas.microsoft.com/office/drawing/2014/main" id="{52DD59D6-34BF-4C43-8E12-2D1FF6568D81}"/>
              </a:ext>
            </a:extLst>
          </p:cNvPr>
          <p:cNvSpPr>
            <a:spLocks noGrp="1"/>
          </p:cNvSpPr>
          <p:nvPr>
            <p:ph type="body" idx="13"/>
          </p:nvPr>
        </p:nvSpPr>
        <p:spPr/>
        <p:txBody>
          <a:bodyPr/>
          <a:lstStyle/>
          <a:p>
            <a:pPr marL="76200" indent="0">
              <a:buNone/>
            </a:pPr>
            <a:r>
              <a:rPr lang="en-US" dirty="0" err="1"/>
              <a:t>Index.jsp</a:t>
            </a:r>
            <a:endParaRPr lang="en-ID" dirty="0"/>
          </a:p>
        </p:txBody>
      </p:sp>
      <p:sp>
        <p:nvSpPr>
          <p:cNvPr id="3" name="Title 2">
            <a:extLst>
              <a:ext uri="{FF2B5EF4-FFF2-40B4-BE49-F238E27FC236}">
                <a16:creationId xmlns:a16="http://schemas.microsoft.com/office/drawing/2014/main" id="{1E728EB8-7599-4A7E-8BBD-6E9EC637B5AE}"/>
              </a:ext>
            </a:extLst>
          </p:cNvPr>
          <p:cNvSpPr>
            <a:spLocks noGrp="1"/>
          </p:cNvSpPr>
          <p:nvPr>
            <p:ph type="title"/>
          </p:nvPr>
        </p:nvSpPr>
        <p:spPr/>
        <p:txBody>
          <a:bodyPr/>
          <a:lstStyle/>
          <a:p>
            <a:r>
              <a:rPr lang="en-US" dirty="0"/>
              <a:t>Creating New JSP</a:t>
            </a:r>
            <a:endParaRPr lang="en-ID" dirty="0"/>
          </a:p>
        </p:txBody>
      </p:sp>
      <p:pic>
        <p:nvPicPr>
          <p:cNvPr id="5" name="Picture 4">
            <a:extLst>
              <a:ext uri="{FF2B5EF4-FFF2-40B4-BE49-F238E27FC236}">
                <a16:creationId xmlns:a16="http://schemas.microsoft.com/office/drawing/2014/main" id="{31D0D756-050C-4338-BAC0-CEB10EB8E8A7}"/>
              </a:ext>
            </a:extLst>
          </p:cNvPr>
          <p:cNvPicPr>
            <a:picLocks noChangeAspect="1"/>
          </p:cNvPicPr>
          <p:nvPr/>
        </p:nvPicPr>
        <p:blipFill>
          <a:blip r:embed="rId2"/>
          <a:stretch>
            <a:fillRect/>
          </a:stretch>
        </p:blipFill>
        <p:spPr>
          <a:xfrm>
            <a:off x="629478" y="1056628"/>
            <a:ext cx="4052621" cy="2438400"/>
          </a:xfrm>
          <a:prstGeom prst="rect">
            <a:avLst/>
          </a:prstGeom>
        </p:spPr>
      </p:pic>
      <p:pic>
        <p:nvPicPr>
          <p:cNvPr id="8" name="Picture 7">
            <a:extLst>
              <a:ext uri="{FF2B5EF4-FFF2-40B4-BE49-F238E27FC236}">
                <a16:creationId xmlns:a16="http://schemas.microsoft.com/office/drawing/2014/main" id="{8EFA6DE7-9454-4788-9286-EDCA3F0DFD2E}"/>
              </a:ext>
            </a:extLst>
          </p:cNvPr>
          <p:cNvPicPr>
            <a:picLocks noChangeAspect="1"/>
          </p:cNvPicPr>
          <p:nvPr/>
        </p:nvPicPr>
        <p:blipFill>
          <a:blip r:embed="rId3"/>
          <a:stretch>
            <a:fillRect/>
          </a:stretch>
        </p:blipFill>
        <p:spPr>
          <a:xfrm>
            <a:off x="4953000" y="1086405"/>
            <a:ext cx="2819400" cy="3298587"/>
          </a:xfrm>
          <a:prstGeom prst="rect">
            <a:avLst/>
          </a:prstGeom>
        </p:spPr>
      </p:pic>
    </p:spTree>
    <p:extLst>
      <p:ext uri="{BB962C8B-B14F-4D97-AF65-F5344CB8AC3E}">
        <p14:creationId xmlns:p14="http://schemas.microsoft.com/office/powerpoint/2010/main" val="111682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611EE9-BCFC-4CF5-BB67-1E6B260E7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Text Placeholder 5">
            <a:extLst>
              <a:ext uri="{FF2B5EF4-FFF2-40B4-BE49-F238E27FC236}">
                <a16:creationId xmlns:a16="http://schemas.microsoft.com/office/drawing/2014/main" id="{C84434B7-23F0-484B-998A-72950A33A90C}"/>
              </a:ext>
            </a:extLst>
          </p:cNvPr>
          <p:cNvSpPr>
            <a:spLocks noGrp="1"/>
          </p:cNvSpPr>
          <p:nvPr>
            <p:ph type="body" idx="1"/>
          </p:nvPr>
        </p:nvSpPr>
        <p:spPr/>
        <p:txBody>
          <a:bodyPr/>
          <a:lstStyle/>
          <a:p>
            <a:r>
              <a:rPr lang="en-US" dirty="0"/>
              <a:t>Create web page using html</a:t>
            </a:r>
            <a:endParaRPr lang="en-ID" dirty="0"/>
          </a:p>
        </p:txBody>
      </p:sp>
      <p:sp>
        <p:nvSpPr>
          <p:cNvPr id="5" name="Title 4">
            <a:extLst>
              <a:ext uri="{FF2B5EF4-FFF2-40B4-BE49-F238E27FC236}">
                <a16:creationId xmlns:a16="http://schemas.microsoft.com/office/drawing/2014/main" id="{2E3E4A3A-CF7C-4357-B5DA-81FC8EF3F449}"/>
              </a:ext>
            </a:extLst>
          </p:cNvPr>
          <p:cNvSpPr>
            <a:spLocks noGrp="1"/>
          </p:cNvSpPr>
          <p:nvPr>
            <p:ph type="title"/>
          </p:nvPr>
        </p:nvSpPr>
        <p:spPr/>
        <p:txBody>
          <a:bodyPr/>
          <a:lstStyle/>
          <a:p>
            <a:r>
              <a:rPr lang="en-US" dirty="0"/>
              <a:t>Creating New JSP</a:t>
            </a:r>
            <a:endParaRPr lang="en-ID" dirty="0"/>
          </a:p>
        </p:txBody>
      </p:sp>
      <p:pic>
        <p:nvPicPr>
          <p:cNvPr id="7" name="Picture 6">
            <a:extLst>
              <a:ext uri="{FF2B5EF4-FFF2-40B4-BE49-F238E27FC236}">
                <a16:creationId xmlns:a16="http://schemas.microsoft.com/office/drawing/2014/main" id="{2D914E6F-5BA0-4CE8-9624-0B21279CC89C}"/>
              </a:ext>
            </a:extLst>
          </p:cNvPr>
          <p:cNvPicPr>
            <a:picLocks noChangeAspect="1"/>
          </p:cNvPicPr>
          <p:nvPr/>
        </p:nvPicPr>
        <p:blipFill>
          <a:blip r:embed="rId2"/>
          <a:stretch>
            <a:fillRect/>
          </a:stretch>
        </p:blipFill>
        <p:spPr>
          <a:xfrm>
            <a:off x="609600" y="1012035"/>
            <a:ext cx="7620000" cy="3233300"/>
          </a:xfrm>
          <a:prstGeom prst="rect">
            <a:avLst/>
          </a:prstGeom>
        </p:spPr>
      </p:pic>
    </p:spTree>
    <p:extLst>
      <p:ext uri="{BB962C8B-B14F-4D97-AF65-F5344CB8AC3E}">
        <p14:creationId xmlns:p14="http://schemas.microsoft.com/office/powerpoint/2010/main" val="3899800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8B605C-70AA-4B33-B0AB-2B2167F07C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Text Placeholder 5">
            <a:extLst>
              <a:ext uri="{FF2B5EF4-FFF2-40B4-BE49-F238E27FC236}">
                <a16:creationId xmlns:a16="http://schemas.microsoft.com/office/drawing/2014/main" id="{6E404BE9-346B-4C32-A989-42A581BC2E2A}"/>
              </a:ext>
            </a:extLst>
          </p:cNvPr>
          <p:cNvSpPr>
            <a:spLocks noGrp="1"/>
          </p:cNvSpPr>
          <p:nvPr>
            <p:ph type="body" idx="1"/>
          </p:nvPr>
        </p:nvSpPr>
        <p:spPr>
          <a:xfrm>
            <a:off x="458473" y="600361"/>
            <a:ext cx="4292784" cy="4046365"/>
          </a:xfrm>
        </p:spPr>
        <p:txBody>
          <a:bodyPr/>
          <a:lstStyle/>
          <a:p>
            <a:r>
              <a:rPr lang="en-US" dirty="0"/>
              <a:t>Right click on </a:t>
            </a:r>
            <a:r>
              <a:rPr lang="en-US" dirty="0" err="1"/>
              <a:t>index.jsp</a:t>
            </a:r>
            <a:r>
              <a:rPr lang="en-US" dirty="0"/>
              <a:t> -&gt; Run As -&gt; Run On Server</a:t>
            </a:r>
            <a:endParaRPr lang="en-ID" dirty="0"/>
          </a:p>
        </p:txBody>
      </p:sp>
      <p:sp>
        <p:nvSpPr>
          <p:cNvPr id="4" name="Title 3">
            <a:extLst>
              <a:ext uri="{FF2B5EF4-FFF2-40B4-BE49-F238E27FC236}">
                <a16:creationId xmlns:a16="http://schemas.microsoft.com/office/drawing/2014/main" id="{E69E9E2F-B355-44A2-9C4D-E91BB223A0F2}"/>
              </a:ext>
            </a:extLst>
          </p:cNvPr>
          <p:cNvSpPr>
            <a:spLocks noGrp="1"/>
          </p:cNvSpPr>
          <p:nvPr>
            <p:ph type="title"/>
          </p:nvPr>
        </p:nvSpPr>
        <p:spPr/>
        <p:txBody>
          <a:bodyPr/>
          <a:lstStyle/>
          <a:p>
            <a:r>
              <a:rPr lang="en-US" dirty="0"/>
              <a:t>Running JSP on Server</a:t>
            </a:r>
            <a:endParaRPr lang="en-ID" dirty="0"/>
          </a:p>
        </p:txBody>
      </p:sp>
      <p:pic>
        <p:nvPicPr>
          <p:cNvPr id="5" name="Picture 4">
            <a:extLst>
              <a:ext uri="{FF2B5EF4-FFF2-40B4-BE49-F238E27FC236}">
                <a16:creationId xmlns:a16="http://schemas.microsoft.com/office/drawing/2014/main" id="{59841359-1170-405D-90CA-54F13F9998FD}"/>
              </a:ext>
            </a:extLst>
          </p:cNvPr>
          <p:cNvPicPr>
            <a:picLocks noChangeAspect="1"/>
          </p:cNvPicPr>
          <p:nvPr/>
        </p:nvPicPr>
        <p:blipFill>
          <a:blip r:embed="rId2"/>
          <a:stretch>
            <a:fillRect/>
          </a:stretch>
        </p:blipFill>
        <p:spPr>
          <a:xfrm>
            <a:off x="702379" y="1039571"/>
            <a:ext cx="4048878" cy="3754729"/>
          </a:xfrm>
          <a:prstGeom prst="rect">
            <a:avLst/>
          </a:prstGeom>
        </p:spPr>
      </p:pic>
      <p:pic>
        <p:nvPicPr>
          <p:cNvPr id="8" name="Picture 7">
            <a:extLst>
              <a:ext uri="{FF2B5EF4-FFF2-40B4-BE49-F238E27FC236}">
                <a16:creationId xmlns:a16="http://schemas.microsoft.com/office/drawing/2014/main" id="{931C90F9-3BB9-420A-956A-9F6ED5F07750}"/>
              </a:ext>
            </a:extLst>
          </p:cNvPr>
          <p:cNvPicPr>
            <a:picLocks noChangeAspect="1"/>
          </p:cNvPicPr>
          <p:nvPr/>
        </p:nvPicPr>
        <p:blipFill>
          <a:blip r:embed="rId3"/>
          <a:stretch>
            <a:fillRect/>
          </a:stretch>
        </p:blipFill>
        <p:spPr>
          <a:xfrm>
            <a:off x="5257800" y="1039571"/>
            <a:ext cx="2678861" cy="3371151"/>
          </a:xfrm>
          <a:prstGeom prst="rect">
            <a:avLst/>
          </a:prstGeom>
        </p:spPr>
      </p:pic>
    </p:spTree>
    <p:extLst>
      <p:ext uri="{BB962C8B-B14F-4D97-AF65-F5344CB8AC3E}">
        <p14:creationId xmlns:p14="http://schemas.microsoft.com/office/powerpoint/2010/main" val="1044770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2ED71-F43B-4891-AE66-650E65F76F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Text Placeholder 2">
            <a:extLst>
              <a:ext uri="{FF2B5EF4-FFF2-40B4-BE49-F238E27FC236}">
                <a16:creationId xmlns:a16="http://schemas.microsoft.com/office/drawing/2014/main" id="{A8FD7E9F-D175-436B-B6FF-845C3B9CCCC0}"/>
              </a:ext>
            </a:extLst>
          </p:cNvPr>
          <p:cNvSpPr>
            <a:spLocks noGrp="1"/>
          </p:cNvSpPr>
          <p:nvPr>
            <p:ph type="body" idx="1"/>
          </p:nvPr>
        </p:nvSpPr>
        <p:spPr/>
        <p:txBody>
          <a:bodyPr/>
          <a:lstStyle/>
          <a:p>
            <a:pPr marL="76200" indent="0">
              <a:buNone/>
            </a:pPr>
            <a:r>
              <a:rPr lang="en-US" dirty="0"/>
              <a:t>Finish to show web page</a:t>
            </a:r>
            <a:endParaRPr lang="en-ID" dirty="0"/>
          </a:p>
        </p:txBody>
      </p:sp>
      <p:sp>
        <p:nvSpPr>
          <p:cNvPr id="4" name="Text Placeholder 3">
            <a:extLst>
              <a:ext uri="{FF2B5EF4-FFF2-40B4-BE49-F238E27FC236}">
                <a16:creationId xmlns:a16="http://schemas.microsoft.com/office/drawing/2014/main" id="{44B2629C-46B4-4CAC-A6B9-381AC0FA47EC}"/>
              </a:ext>
            </a:extLst>
          </p:cNvPr>
          <p:cNvSpPr>
            <a:spLocks noGrp="1"/>
          </p:cNvSpPr>
          <p:nvPr>
            <p:ph type="body" idx="13"/>
          </p:nvPr>
        </p:nvSpPr>
        <p:spPr/>
        <p:txBody>
          <a:bodyPr/>
          <a:lstStyle/>
          <a:p>
            <a:pPr marL="76200" indent="0">
              <a:buNone/>
            </a:pPr>
            <a:r>
              <a:rPr lang="en-US" dirty="0"/>
              <a:t>Web Page </a:t>
            </a:r>
          </a:p>
          <a:p>
            <a:pPr marL="76200" indent="0">
              <a:buNone/>
            </a:pPr>
            <a:endParaRPr lang="en-ID" dirty="0"/>
          </a:p>
        </p:txBody>
      </p:sp>
      <p:sp>
        <p:nvSpPr>
          <p:cNvPr id="5" name="Title 4">
            <a:extLst>
              <a:ext uri="{FF2B5EF4-FFF2-40B4-BE49-F238E27FC236}">
                <a16:creationId xmlns:a16="http://schemas.microsoft.com/office/drawing/2014/main" id="{6D1DF41B-BAD2-4958-982E-D48AA52A9C49}"/>
              </a:ext>
            </a:extLst>
          </p:cNvPr>
          <p:cNvSpPr>
            <a:spLocks noGrp="1"/>
          </p:cNvSpPr>
          <p:nvPr>
            <p:ph type="title"/>
          </p:nvPr>
        </p:nvSpPr>
        <p:spPr/>
        <p:txBody>
          <a:bodyPr/>
          <a:lstStyle/>
          <a:p>
            <a:r>
              <a:rPr lang="en-US" dirty="0"/>
              <a:t>Running JSP on Server</a:t>
            </a:r>
            <a:endParaRPr lang="en-ID" dirty="0"/>
          </a:p>
        </p:txBody>
      </p:sp>
      <p:pic>
        <p:nvPicPr>
          <p:cNvPr id="6" name="Picture 5">
            <a:extLst>
              <a:ext uri="{FF2B5EF4-FFF2-40B4-BE49-F238E27FC236}">
                <a16:creationId xmlns:a16="http://schemas.microsoft.com/office/drawing/2014/main" id="{A540CE89-42F5-4F25-B233-E712B7341F63}"/>
              </a:ext>
            </a:extLst>
          </p:cNvPr>
          <p:cNvPicPr>
            <a:picLocks noChangeAspect="1"/>
          </p:cNvPicPr>
          <p:nvPr/>
        </p:nvPicPr>
        <p:blipFill>
          <a:blip r:embed="rId2"/>
          <a:stretch>
            <a:fillRect/>
          </a:stretch>
        </p:blipFill>
        <p:spPr>
          <a:xfrm>
            <a:off x="609600" y="1047750"/>
            <a:ext cx="2895600" cy="3648129"/>
          </a:xfrm>
          <a:prstGeom prst="rect">
            <a:avLst/>
          </a:prstGeom>
        </p:spPr>
      </p:pic>
      <p:pic>
        <p:nvPicPr>
          <p:cNvPr id="7" name="Picture 6">
            <a:extLst>
              <a:ext uri="{FF2B5EF4-FFF2-40B4-BE49-F238E27FC236}">
                <a16:creationId xmlns:a16="http://schemas.microsoft.com/office/drawing/2014/main" id="{BF5A1650-E4BD-4AD1-8836-D8F92A9E1928}"/>
              </a:ext>
            </a:extLst>
          </p:cNvPr>
          <p:cNvPicPr>
            <a:picLocks noChangeAspect="1"/>
          </p:cNvPicPr>
          <p:nvPr/>
        </p:nvPicPr>
        <p:blipFill>
          <a:blip r:embed="rId3"/>
          <a:stretch>
            <a:fillRect/>
          </a:stretch>
        </p:blipFill>
        <p:spPr>
          <a:xfrm>
            <a:off x="4876799" y="1047750"/>
            <a:ext cx="3792323" cy="2133600"/>
          </a:xfrm>
          <a:prstGeom prst="rect">
            <a:avLst/>
          </a:prstGeom>
        </p:spPr>
      </p:pic>
    </p:spTree>
    <p:extLst>
      <p:ext uri="{BB962C8B-B14F-4D97-AF65-F5344CB8AC3E}">
        <p14:creationId xmlns:p14="http://schemas.microsoft.com/office/powerpoint/2010/main" val="177061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What is JSP</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97985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JSP Scripting elements</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692462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B27BB6-DC9A-4FF4-BBAB-42257F091D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6" name="Text Placeholder 5">
            <a:extLst>
              <a:ext uri="{FF2B5EF4-FFF2-40B4-BE49-F238E27FC236}">
                <a16:creationId xmlns:a16="http://schemas.microsoft.com/office/drawing/2014/main" id="{0793B550-3915-446F-B365-ACAA0498B122}"/>
              </a:ext>
            </a:extLst>
          </p:cNvPr>
          <p:cNvSpPr>
            <a:spLocks noGrp="1"/>
          </p:cNvSpPr>
          <p:nvPr>
            <p:ph type="body" idx="1"/>
          </p:nvPr>
        </p:nvSpPr>
        <p:spPr/>
        <p:txBody>
          <a:bodyPr/>
          <a:lstStyle/>
          <a:p>
            <a:pPr marL="76200" indent="0">
              <a:buNone/>
            </a:pPr>
            <a:r>
              <a:rPr lang="en-US" dirty="0"/>
              <a:t>The scripting elements provides the ability to insert java code inside the </a:t>
            </a:r>
            <a:r>
              <a:rPr lang="en-US" dirty="0" err="1"/>
              <a:t>jsp</a:t>
            </a:r>
            <a:r>
              <a:rPr lang="en-US" dirty="0"/>
              <a:t>. There are three types of scripting elements:</a:t>
            </a:r>
          </a:p>
          <a:p>
            <a:r>
              <a:rPr lang="en-US" dirty="0" err="1"/>
              <a:t>scriptlet</a:t>
            </a:r>
            <a:r>
              <a:rPr lang="en-US" dirty="0"/>
              <a:t> tag</a:t>
            </a:r>
          </a:p>
          <a:p>
            <a:r>
              <a:rPr lang="en-US" dirty="0"/>
              <a:t>expression tag</a:t>
            </a:r>
          </a:p>
          <a:p>
            <a:r>
              <a:rPr lang="en-US" dirty="0"/>
              <a:t>declaration tag</a:t>
            </a:r>
            <a:endParaRPr lang="en-ID" sz="1400" dirty="0"/>
          </a:p>
        </p:txBody>
      </p:sp>
      <p:sp>
        <p:nvSpPr>
          <p:cNvPr id="2" name="Text Placeholder 1">
            <a:extLst>
              <a:ext uri="{FF2B5EF4-FFF2-40B4-BE49-F238E27FC236}">
                <a16:creationId xmlns:a16="http://schemas.microsoft.com/office/drawing/2014/main" id="{35E34900-CD22-4A73-8F45-A961A8F7F439}"/>
              </a:ext>
            </a:extLst>
          </p:cNvPr>
          <p:cNvSpPr>
            <a:spLocks noGrp="1"/>
          </p:cNvSpPr>
          <p:nvPr>
            <p:ph type="body" idx="13"/>
          </p:nvPr>
        </p:nvSpPr>
        <p:spPr/>
        <p:txBody>
          <a:bodyPr/>
          <a:lstStyle/>
          <a:p>
            <a:pPr marL="76200" indent="0">
              <a:buNone/>
            </a:pPr>
            <a:r>
              <a:rPr lang="en-US" b="1" dirty="0" err="1"/>
              <a:t>Scriptlet</a:t>
            </a:r>
            <a:r>
              <a:rPr lang="en-US" b="1" dirty="0"/>
              <a:t> tag</a:t>
            </a:r>
          </a:p>
          <a:p>
            <a:pPr marL="76200" indent="0">
              <a:buNone/>
            </a:pPr>
            <a:endParaRPr lang="en-US" dirty="0"/>
          </a:p>
          <a:p>
            <a:pPr marL="76200" indent="0">
              <a:buNone/>
            </a:pPr>
            <a:endParaRPr lang="en-US" dirty="0"/>
          </a:p>
          <a:p>
            <a:pPr marL="76200" indent="0">
              <a:buNone/>
            </a:pPr>
            <a:r>
              <a:rPr lang="en-US" b="1" dirty="0"/>
              <a:t>Expression tag</a:t>
            </a:r>
          </a:p>
          <a:p>
            <a:pPr marL="76200" indent="0">
              <a:buNone/>
            </a:pPr>
            <a:endParaRPr lang="en-US" dirty="0"/>
          </a:p>
          <a:p>
            <a:pPr marL="76200" indent="0">
              <a:buNone/>
            </a:pPr>
            <a:endParaRPr lang="en-ID" dirty="0"/>
          </a:p>
          <a:p>
            <a:pPr marL="76200" indent="0">
              <a:buNone/>
            </a:pPr>
            <a:r>
              <a:rPr lang="en-ID" b="1" dirty="0"/>
              <a:t>Declaration Tag</a:t>
            </a:r>
          </a:p>
          <a:p>
            <a:pPr marL="76200" indent="0">
              <a:buNone/>
            </a:pPr>
            <a:endParaRPr lang="en-ID" dirty="0"/>
          </a:p>
        </p:txBody>
      </p:sp>
      <p:sp>
        <p:nvSpPr>
          <p:cNvPr id="5" name="Title 4">
            <a:extLst>
              <a:ext uri="{FF2B5EF4-FFF2-40B4-BE49-F238E27FC236}">
                <a16:creationId xmlns:a16="http://schemas.microsoft.com/office/drawing/2014/main" id="{EE343EE8-03BE-44CB-B905-5AE3A220C343}"/>
              </a:ext>
            </a:extLst>
          </p:cNvPr>
          <p:cNvSpPr>
            <a:spLocks noGrp="1"/>
          </p:cNvSpPr>
          <p:nvPr>
            <p:ph type="title"/>
          </p:nvPr>
        </p:nvSpPr>
        <p:spPr/>
        <p:txBody>
          <a:bodyPr/>
          <a:lstStyle/>
          <a:p>
            <a:r>
              <a:rPr lang="en-ID" dirty="0"/>
              <a:t>JSP Scripting elements</a:t>
            </a:r>
          </a:p>
        </p:txBody>
      </p:sp>
      <p:pic>
        <p:nvPicPr>
          <p:cNvPr id="3" name="Picture 2">
            <a:extLst>
              <a:ext uri="{FF2B5EF4-FFF2-40B4-BE49-F238E27FC236}">
                <a16:creationId xmlns:a16="http://schemas.microsoft.com/office/drawing/2014/main" id="{6684ECF6-56CD-47A4-B012-99219E6E37AF}"/>
              </a:ext>
            </a:extLst>
          </p:cNvPr>
          <p:cNvPicPr>
            <a:picLocks noChangeAspect="1"/>
          </p:cNvPicPr>
          <p:nvPr/>
        </p:nvPicPr>
        <p:blipFill>
          <a:blip r:embed="rId2"/>
          <a:stretch>
            <a:fillRect/>
          </a:stretch>
        </p:blipFill>
        <p:spPr>
          <a:xfrm>
            <a:off x="4912943" y="1047751"/>
            <a:ext cx="1716458" cy="240126"/>
          </a:xfrm>
          <a:prstGeom prst="rect">
            <a:avLst/>
          </a:prstGeom>
        </p:spPr>
      </p:pic>
      <p:pic>
        <p:nvPicPr>
          <p:cNvPr id="7" name="Picture 6">
            <a:extLst>
              <a:ext uri="{FF2B5EF4-FFF2-40B4-BE49-F238E27FC236}">
                <a16:creationId xmlns:a16="http://schemas.microsoft.com/office/drawing/2014/main" id="{54CB4DC4-B97B-432B-901B-ABBABBA45657}"/>
              </a:ext>
            </a:extLst>
          </p:cNvPr>
          <p:cNvPicPr>
            <a:picLocks noChangeAspect="1"/>
          </p:cNvPicPr>
          <p:nvPr/>
        </p:nvPicPr>
        <p:blipFill>
          <a:blip r:embed="rId3"/>
          <a:stretch>
            <a:fillRect/>
          </a:stretch>
        </p:blipFill>
        <p:spPr>
          <a:xfrm>
            <a:off x="4912943" y="1885950"/>
            <a:ext cx="1346419" cy="240126"/>
          </a:xfrm>
          <a:prstGeom prst="rect">
            <a:avLst/>
          </a:prstGeom>
        </p:spPr>
      </p:pic>
      <p:pic>
        <p:nvPicPr>
          <p:cNvPr id="8" name="Picture 7">
            <a:extLst>
              <a:ext uri="{FF2B5EF4-FFF2-40B4-BE49-F238E27FC236}">
                <a16:creationId xmlns:a16="http://schemas.microsoft.com/office/drawing/2014/main" id="{9DF524A6-F282-43BD-B213-743F8B9ADDB2}"/>
              </a:ext>
            </a:extLst>
          </p:cNvPr>
          <p:cNvPicPr>
            <a:picLocks noChangeAspect="1"/>
          </p:cNvPicPr>
          <p:nvPr/>
        </p:nvPicPr>
        <p:blipFill>
          <a:blip r:embed="rId4"/>
          <a:stretch>
            <a:fillRect/>
          </a:stretch>
        </p:blipFill>
        <p:spPr>
          <a:xfrm>
            <a:off x="4912943" y="2785311"/>
            <a:ext cx="2173657" cy="273916"/>
          </a:xfrm>
          <a:prstGeom prst="rect">
            <a:avLst/>
          </a:prstGeom>
        </p:spPr>
      </p:pic>
    </p:spTree>
    <p:extLst>
      <p:ext uri="{BB962C8B-B14F-4D97-AF65-F5344CB8AC3E}">
        <p14:creationId xmlns:p14="http://schemas.microsoft.com/office/powerpoint/2010/main" val="3307373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p:txBody>
          <a:bodyPr/>
          <a:lstStyle/>
          <a:p>
            <a:r>
              <a:rPr lang="en-US" dirty="0"/>
              <a:t>Right Click -&gt; New -&gt; Folder</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p:txBody>
          <a:bodyPr/>
          <a:lstStyle/>
          <a:p>
            <a:r>
              <a:rPr lang="en-US" dirty="0" err="1"/>
              <a:t>WebContext</a:t>
            </a:r>
            <a:r>
              <a:rPr lang="en-US" dirty="0"/>
              <a:t> -&gt; </a:t>
            </a:r>
            <a:r>
              <a:rPr lang="en-US" dirty="0" err="1"/>
              <a:t>scriptlet</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err="1"/>
              <a:t>Scriptlet</a:t>
            </a:r>
            <a:r>
              <a:rPr lang="en-US" dirty="0"/>
              <a:t> Tag</a:t>
            </a:r>
            <a:endParaRPr lang="en-ID" dirty="0"/>
          </a:p>
        </p:txBody>
      </p:sp>
      <p:pic>
        <p:nvPicPr>
          <p:cNvPr id="10" name="Picture 9">
            <a:extLst>
              <a:ext uri="{FF2B5EF4-FFF2-40B4-BE49-F238E27FC236}">
                <a16:creationId xmlns:a16="http://schemas.microsoft.com/office/drawing/2014/main" id="{0B67C8B0-0DB4-4A03-95A0-027C080C5B68}"/>
              </a:ext>
            </a:extLst>
          </p:cNvPr>
          <p:cNvPicPr>
            <a:picLocks noChangeAspect="1"/>
          </p:cNvPicPr>
          <p:nvPr/>
        </p:nvPicPr>
        <p:blipFill>
          <a:blip r:embed="rId2"/>
          <a:stretch>
            <a:fillRect/>
          </a:stretch>
        </p:blipFill>
        <p:spPr>
          <a:xfrm>
            <a:off x="624370" y="1089075"/>
            <a:ext cx="3740423" cy="2397075"/>
          </a:xfrm>
          <a:prstGeom prst="rect">
            <a:avLst/>
          </a:prstGeom>
        </p:spPr>
      </p:pic>
      <p:pic>
        <p:nvPicPr>
          <p:cNvPr id="12" name="Picture 11">
            <a:extLst>
              <a:ext uri="{FF2B5EF4-FFF2-40B4-BE49-F238E27FC236}">
                <a16:creationId xmlns:a16="http://schemas.microsoft.com/office/drawing/2014/main" id="{013DBC17-EE3A-4EEF-A8F9-85E762CE2713}"/>
              </a:ext>
            </a:extLst>
          </p:cNvPr>
          <p:cNvPicPr>
            <a:picLocks noChangeAspect="1"/>
          </p:cNvPicPr>
          <p:nvPr/>
        </p:nvPicPr>
        <p:blipFill>
          <a:blip r:embed="rId3"/>
          <a:stretch>
            <a:fillRect/>
          </a:stretch>
        </p:blipFill>
        <p:spPr>
          <a:xfrm>
            <a:off x="4953000" y="1089075"/>
            <a:ext cx="3390419" cy="2519698"/>
          </a:xfrm>
          <a:prstGeom prst="rect">
            <a:avLst/>
          </a:prstGeom>
        </p:spPr>
      </p:pic>
    </p:spTree>
    <p:extLst>
      <p:ext uri="{BB962C8B-B14F-4D97-AF65-F5344CB8AC3E}">
        <p14:creationId xmlns:p14="http://schemas.microsoft.com/office/powerpoint/2010/main" val="1610967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a:xfrm>
            <a:off x="458473" y="600361"/>
            <a:ext cx="3351527" cy="4046365"/>
          </a:xfrm>
        </p:spPr>
        <p:txBody>
          <a:bodyPr/>
          <a:lstStyle/>
          <a:p>
            <a:r>
              <a:rPr lang="en-US" dirty="0"/>
              <a:t>Script HTML </a:t>
            </a:r>
            <a:r>
              <a:rPr lang="en-US" dirty="0" err="1"/>
              <a:t>input.jsp</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a:xfrm>
            <a:off x="3979583" y="600361"/>
            <a:ext cx="4742853" cy="4046365"/>
          </a:xfrm>
        </p:spPr>
        <p:txBody>
          <a:bodyPr/>
          <a:lstStyle/>
          <a:p>
            <a:r>
              <a:rPr lang="en-US" dirty="0"/>
              <a:t>Script HTML </a:t>
            </a:r>
            <a:r>
              <a:rPr lang="en-US" dirty="0" err="1"/>
              <a:t>output.jsp</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err="1"/>
              <a:t>Scriptlet</a:t>
            </a:r>
            <a:r>
              <a:rPr lang="en-US" dirty="0"/>
              <a:t> Tag</a:t>
            </a:r>
            <a:endParaRPr lang="en-ID" dirty="0"/>
          </a:p>
        </p:txBody>
      </p:sp>
      <p:pic>
        <p:nvPicPr>
          <p:cNvPr id="6" name="Picture 5">
            <a:extLst>
              <a:ext uri="{FF2B5EF4-FFF2-40B4-BE49-F238E27FC236}">
                <a16:creationId xmlns:a16="http://schemas.microsoft.com/office/drawing/2014/main" id="{0EF17FD2-6316-4BAA-93FA-673D04AF6368}"/>
              </a:ext>
            </a:extLst>
          </p:cNvPr>
          <p:cNvPicPr>
            <a:picLocks noChangeAspect="1"/>
          </p:cNvPicPr>
          <p:nvPr/>
        </p:nvPicPr>
        <p:blipFill>
          <a:blip r:embed="rId2"/>
          <a:stretch>
            <a:fillRect/>
          </a:stretch>
        </p:blipFill>
        <p:spPr>
          <a:xfrm>
            <a:off x="628056" y="990600"/>
            <a:ext cx="2745036" cy="2190750"/>
          </a:xfrm>
          <a:prstGeom prst="rect">
            <a:avLst/>
          </a:prstGeom>
        </p:spPr>
      </p:pic>
      <p:pic>
        <p:nvPicPr>
          <p:cNvPr id="12" name="Picture 11">
            <a:extLst>
              <a:ext uri="{FF2B5EF4-FFF2-40B4-BE49-F238E27FC236}">
                <a16:creationId xmlns:a16="http://schemas.microsoft.com/office/drawing/2014/main" id="{8F9B9AA7-D72B-41F0-B31E-7A72B9B1659D}"/>
              </a:ext>
            </a:extLst>
          </p:cNvPr>
          <p:cNvPicPr>
            <a:picLocks noChangeAspect="1"/>
          </p:cNvPicPr>
          <p:nvPr/>
        </p:nvPicPr>
        <p:blipFill>
          <a:blip r:embed="rId3"/>
          <a:stretch>
            <a:fillRect/>
          </a:stretch>
        </p:blipFill>
        <p:spPr>
          <a:xfrm>
            <a:off x="4190999" y="990600"/>
            <a:ext cx="4678713" cy="1657350"/>
          </a:xfrm>
          <a:prstGeom prst="rect">
            <a:avLst/>
          </a:prstGeom>
        </p:spPr>
      </p:pic>
    </p:spTree>
    <p:extLst>
      <p:ext uri="{BB962C8B-B14F-4D97-AF65-F5344CB8AC3E}">
        <p14:creationId xmlns:p14="http://schemas.microsoft.com/office/powerpoint/2010/main" val="89439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p:txBody>
          <a:bodyPr/>
          <a:lstStyle/>
          <a:p>
            <a:r>
              <a:rPr lang="en-US" dirty="0"/>
              <a:t>Web Page </a:t>
            </a:r>
            <a:r>
              <a:rPr lang="en-US" dirty="0" err="1"/>
              <a:t>input.jsp</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p:txBody>
          <a:bodyPr/>
          <a:lstStyle/>
          <a:p>
            <a:r>
              <a:rPr lang="en-US" dirty="0"/>
              <a:t>Web Page </a:t>
            </a:r>
            <a:r>
              <a:rPr lang="en-US" dirty="0" err="1"/>
              <a:t>output.jsp</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err="1"/>
              <a:t>Scriptlet</a:t>
            </a:r>
            <a:r>
              <a:rPr lang="en-US" dirty="0"/>
              <a:t> Tag</a:t>
            </a:r>
            <a:endParaRPr lang="en-ID" dirty="0"/>
          </a:p>
        </p:txBody>
      </p:sp>
      <p:pic>
        <p:nvPicPr>
          <p:cNvPr id="10" name="Picture 9">
            <a:extLst>
              <a:ext uri="{FF2B5EF4-FFF2-40B4-BE49-F238E27FC236}">
                <a16:creationId xmlns:a16="http://schemas.microsoft.com/office/drawing/2014/main" id="{57F27D12-CD41-4CE2-9AEF-E34D68F28CFF}"/>
              </a:ext>
            </a:extLst>
          </p:cNvPr>
          <p:cNvPicPr>
            <a:picLocks noChangeAspect="1"/>
          </p:cNvPicPr>
          <p:nvPr/>
        </p:nvPicPr>
        <p:blipFill>
          <a:blip r:embed="rId2"/>
          <a:stretch>
            <a:fillRect/>
          </a:stretch>
        </p:blipFill>
        <p:spPr>
          <a:xfrm>
            <a:off x="617913" y="1045717"/>
            <a:ext cx="2963487" cy="2561786"/>
          </a:xfrm>
          <a:prstGeom prst="rect">
            <a:avLst/>
          </a:prstGeom>
        </p:spPr>
      </p:pic>
      <p:pic>
        <p:nvPicPr>
          <p:cNvPr id="11" name="Picture 10">
            <a:extLst>
              <a:ext uri="{FF2B5EF4-FFF2-40B4-BE49-F238E27FC236}">
                <a16:creationId xmlns:a16="http://schemas.microsoft.com/office/drawing/2014/main" id="{EB66ADC4-5A40-48A1-B710-140B3A4A5088}"/>
              </a:ext>
            </a:extLst>
          </p:cNvPr>
          <p:cNvPicPr>
            <a:picLocks noChangeAspect="1"/>
          </p:cNvPicPr>
          <p:nvPr/>
        </p:nvPicPr>
        <p:blipFill>
          <a:blip r:embed="rId3"/>
          <a:stretch>
            <a:fillRect/>
          </a:stretch>
        </p:blipFill>
        <p:spPr>
          <a:xfrm>
            <a:off x="4953000" y="1045717"/>
            <a:ext cx="4019797" cy="1526034"/>
          </a:xfrm>
          <a:prstGeom prst="rect">
            <a:avLst/>
          </a:prstGeom>
        </p:spPr>
      </p:pic>
    </p:spTree>
    <p:extLst>
      <p:ext uri="{BB962C8B-B14F-4D97-AF65-F5344CB8AC3E}">
        <p14:creationId xmlns:p14="http://schemas.microsoft.com/office/powerpoint/2010/main" val="1311498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p:txBody>
          <a:bodyPr/>
          <a:lstStyle/>
          <a:p>
            <a:r>
              <a:rPr lang="en-US" dirty="0"/>
              <a:t>Right Click -&gt; New -&gt; Folder</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p:txBody>
          <a:bodyPr/>
          <a:lstStyle/>
          <a:p>
            <a:r>
              <a:rPr lang="en-US" dirty="0" err="1"/>
              <a:t>WebContext</a:t>
            </a:r>
            <a:r>
              <a:rPr lang="en-US" dirty="0"/>
              <a:t> -&gt; expression</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a:t>Expression Tag</a:t>
            </a:r>
            <a:endParaRPr lang="en-ID" dirty="0"/>
          </a:p>
        </p:txBody>
      </p:sp>
      <p:pic>
        <p:nvPicPr>
          <p:cNvPr id="10" name="Picture 9">
            <a:extLst>
              <a:ext uri="{FF2B5EF4-FFF2-40B4-BE49-F238E27FC236}">
                <a16:creationId xmlns:a16="http://schemas.microsoft.com/office/drawing/2014/main" id="{0B67C8B0-0DB4-4A03-95A0-027C080C5B68}"/>
              </a:ext>
            </a:extLst>
          </p:cNvPr>
          <p:cNvPicPr>
            <a:picLocks noChangeAspect="1"/>
          </p:cNvPicPr>
          <p:nvPr/>
        </p:nvPicPr>
        <p:blipFill>
          <a:blip r:embed="rId2"/>
          <a:stretch>
            <a:fillRect/>
          </a:stretch>
        </p:blipFill>
        <p:spPr>
          <a:xfrm>
            <a:off x="624370" y="1089075"/>
            <a:ext cx="3740423" cy="2397075"/>
          </a:xfrm>
          <a:prstGeom prst="rect">
            <a:avLst/>
          </a:prstGeom>
        </p:spPr>
      </p:pic>
      <p:pic>
        <p:nvPicPr>
          <p:cNvPr id="3" name="Picture 2">
            <a:extLst>
              <a:ext uri="{FF2B5EF4-FFF2-40B4-BE49-F238E27FC236}">
                <a16:creationId xmlns:a16="http://schemas.microsoft.com/office/drawing/2014/main" id="{44AC4273-0BD5-47B4-B9D8-55ABE43711AF}"/>
              </a:ext>
            </a:extLst>
          </p:cNvPr>
          <p:cNvPicPr>
            <a:picLocks noChangeAspect="1"/>
          </p:cNvPicPr>
          <p:nvPr/>
        </p:nvPicPr>
        <p:blipFill>
          <a:blip r:embed="rId3"/>
          <a:stretch>
            <a:fillRect/>
          </a:stretch>
        </p:blipFill>
        <p:spPr>
          <a:xfrm>
            <a:off x="4956421" y="989307"/>
            <a:ext cx="3196979" cy="2615710"/>
          </a:xfrm>
          <a:prstGeom prst="rect">
            <a:avLst/>
          </a:prstGeom>
        </p:spPr>
      </p:pic>
    </p:spTree>
    <p:extLst>
      <p:ext uri="{BB962C8B-B14F-4D97-AF65-F5344CB8AC3E}">
        <p14:creationId xmlns:p14="http://schemas.microsoft.com/office/powerpoint/2010/main" val="2310945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p:txBody>
          <a:bodyPr/>
          <a:lstStyle/>
          <a:p>
            <a:r>
              <a:rPr lang="en-US" dirty="0"/>
              <a:t>Script HTML </a:t>
            </a:r>
            <a:r>
              <a:rPr lang="en-US" dirty="0" err="1"/>
              <a:t>input.jsp</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p:txBody>
          <a:bodyPr/>
          <a:lstStyle/>
          <a:p>
            <a:r>
              <a:rPr lang="en-US" dirty="0"/>
              <a:t>Script HTML </a:t>
            </a:r>
            <a:r>
              <a:rPr lang="en-US" dirty="0" err="1"/>
              <a:t>output.jsp</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a:t>Expression Tag</a:t>
            </a:r>
            <a:endParaRPr lang="en-ID" dirty="0"/>
          </a:p>
        </p:txBody>
      </p:sp>
      <p:pic>
        <p:nvPicPr>
          <p:cNvPr id="5" name="Picture 4">
            <a:extLst>
              <a:ext uri="{FF2B5EF4-FFF2-40B4-BE49-F238E27FC236}">
                <a16:creationId xmlns:a16="http://schemas.microsoft.com/office/drawing/2014/main" id="{6B6FFEE3-8230-4EA6-9E50-AD3D636C4659}"/>
              </a:ext>
            </a:extLst>
          </p:cNvPr>
          <p:cNvPicPr>
            <a:picLocks noChangeAspect="1"/>
          </p:cNvPicPr>
          <p:nvPr/>
        </p:nvPicPr>
        <p:blipFill>
          <a:blip r:embed="rId2"/>
          <a:stretch>
            <a:fillRect/>
          </a:stretch>
        </p:blipFill>
        <p:spPr>
          <a:xfrm>
            <a:off x="4929721" y="1047750"/>
            <a:ext cx="4016375" cy="2286000"/>
          </a:xfrm>
          <a:prstGeom prst="rect">
            <a:avLst/>
          </a:prstGeom>
        </p:spPr>
      </p:pic>
      <p:pic>
        <p:nvPicPr>
          <p:cNvPr id="6" name="Picture 5">
            <a:extLst>
              <a:ext uri="{FF2B5EF4-FFF2-40B4-BE49-F238E27FC236}">
                <a16:creationId xmlns:a16="http://schemas.microsoft.com/office/drawing/2014/main" id="{0EF17FD2-6316-4BAA-93FA-673D04AF6368}"/>
              </a:ext>
            </a:extLst>
          </p:cNvPr>
          <p:cNvPicPr>
            <a:picLocks noChangeAspect="1"/>
          </p:cNvPicPr>
          <p:nvPr/>
        </p:nvPicPr>
        <p:blipFill>
          <a:blip r:embed="rId3"/>
          <a:stretch>
            <a:fillRect/>
          </a:stretch>
        </p:blipFill>
        <p:spPr>
          <a:xfrm>
            <a:off x="628055" y="990600"/>
            <a:ext cx="3714133" cy="2964164"/>
          </a:xfrm>
          <a:prstGeom prst="rect">
            <a:avLst/>
          </a:prstGeom>
        </p:spPr>
      </p:pic>
    </p:spTree>
    <p:extLst>
      <p:ext uri="{BB962C8B-B14F-4D97-AF65-F5344CB8AC3E}">
        <p14:creationId xmlns:p14="http://schemas.microsoft.com/office/powerpoint/2010/main" val="3997048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a:xfrm>
            <a:off x="458473" y="600361"/>
            <a:ext cx="3656327" cy="4046365"/>
          </a:xfrm>
        </p:spPr>
        <p:txBody>
          <a:bodyPr/>
          <a:lstStyle/>
          <a:p>
            <a:r>
              <a:rPr lang="en-US" dirty="0"/>
              <a:t>Web Page </a:t>
            </a:r>
            <a:r>
              <a:rPr lang="en-US" dirty="0" err="1"/>
              <a:t>input.jsp</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a:xfrm>
            <a:off x="4114801" y="600361"/>
            <a:ext cx="4607636" cy="4046365"/>
          </a:xfrm>
        </p:spPr>
        <p:txBody>
          <a:bodyPr/>
          <a:lstStyle/>
          <a:p>
            <a:r>
              <a:rPr lang="en-US" dirty="0"/>
              <a:t>Web Page </a:t>
            </a:r>
            <a:r>
              <a:rPr lang="en-US" dirty="0" err="1"/>
              <a:t>output.jsp</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a:t>Expression Tag</a:t>
            </a:r>
            <a:endParaRPr lang="en-ID" dirty="0"/>
          </a:p>
        </p:txBody>
      </p:sp>
      <p:pic>
        <p:nvPicPr>
          <p:cNvPr id="3" name="Picture 2">
            <a:extLst>
              <a:ext uri="{FF2B5EF4-FFF2-40B4-BE49-F238E27FC236}">
                <a16:creationId xmlns:a16="http://schemas.microsoft.com/office/drawing/2014/main" id="{B78A75D3-1F84-4D09-8E11-ED6BF3A393AD}"/>
              </a:ext>
            </a:extLst>
          </p:cNvPr>
          <p:cNvPicPr>
            <a:picLocks noChangeAspect="1"/>
          </p:cNvPicPr>
          <p:nvPr/>
        </p:nvPicPr>
        <p:blipFill>
          <a:blip r:embed="rId2"/>
          <a:stretch>
            <a:fillRect/>
          </a:stretch>
        </p:blipFill>
        <p:spPr>
          <a:xfrm>
            <a:off x="615879" y="1048861"/>
            <a:ext cx="3248057" cy="2818289"/>
          </a:xfrm>
          <a:prstGeom prst="rect">
            <a:avLst/>
          </a:prstGeom>
        </p:spPr>
      </p:pic>
      <p:pic>
        <p:nvPicPr>
          <p:cNvPr id="5" name="Picture 4">
            <a:extLst>
              <a:ext uri="{FF2B5EF4-FFF2-40B4-BE49-F238E27FC236}">
                <a16:creationId xmlns:a16="http://schemas.microsoft.com/office/drawing/2014/main" id="{83095F54-54FF-4B9A-BEAE-791DF59CD40B}"/>
              </a:ext>
            </a:extLst>
          </p:cNvPr>
          <p:cNvPicPr>
            <a:picLocks noChangeAspect="1"/>
          </p:cNvPicPr>
          <p:nvPr/>
        </p:nvPicPr>
        <p:blipFill>
          <a:blip r:embed="rId3"/>
          <a:stretch>
            <a:fillRect/>
          </a:stretch>
        </p:blipFill>
        <p:spPr>
          <a:xfrm>
            <a:off x="4251492" y="1034991"/>
            <a:ext cx="4607636" cy="2274228"/>
          </a:xfrm>
          <a:prstGeom prst="rect">
            <a:avLst/>
          </a:prstGeom>
        </p:spPr>
      </p:pic>
    </p:spTree>
    <p:extLst>
      <p:ext uri="{BB962C8B-B14F-4D97-AF65-F5344CB8AC3E}">
        <p14:creationId xmlns:p14="http://schemas.microsoft.com/office/powerpoint/2010/main" val="828014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A4738C-0A5D-4617-AEF2-90AC8D5E5F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3" name="Text Placeholder 2">
            <a:extLst>
              <a:ext uri="{FF2B5EF4-FFF2-40B4-BE49-F238E27FC236}">
                <a16:creationId xmlns:a16="http://schemas.microsoft.com/office/drawing/2014/main" id="{0133D643-FE52-465F-9EFD-56872081200D}"/>
              </a:ext>
            </a:extLst>
          </p:cNvPr>
          <p:cNvSpPr>
            <a:spLocks noGrp="1"/>
          </p:cNvSpPr>
          <p:nvPr>
            <p:ph type="body" idx="1"/>
          </p:nvPr>
        </p:nvSpPr>
        <p:spPr/>
        <p:txBody>
          <a:bodyPr/>
          <a:lstStyle/>
          <a:p>
            <a:r>
              <a:rPr lang="en-US" dirty="0"/>
              <a:t>The </a:t>
            </a:r>
            <a:r>
              <a:rPr lang="en-US" b="1" dirty="0"/>
              <a:t>JSP declaration tag</a:t>
            </a:r>
            <a:r>
              <a:rPr lang="en-US" dirty="0"/>
              <a:t> is used </a:t>
            </a:r>
            <a:r>
              <a:rPr lang="en-US" i="1" dirty="0"/>
              <a:t>to declare fields and methods</a:t>
            </a:r>
            <a:r>
              <a:rPr lang="en-US" dirty="0"/>
              <a:t>.</a:t>
            </a:r>
          </a:p>
          <a:p>
            <a:r>
              <a:rPr lang="en-US" dirty="0"/>
              <a:t>The code written inside the </a:t>
            </a:r>
            <a:r>
              <a:rPr lang="en-US" dirty="0" err="1"/>
              <a:t>jsp</a:t>
            </a:r>
            <a:r>
              <a:rPr lang="en-US" dirty="0"/>
              <a:t> declaration tag is placed outside the service() method of auto generated servlet.</a:t>
            </a:r>
          </a:p>
          <a:p>
            <a:r>
              <a:rPr lang="en-US" dirty="0"/>
              <a:t>So it doesn't get memory at each request.</a:t>
            </a:r>
          </a:p>
          <a:p>
            <a:endParaRPr lang="en-ID" dirty="0"/>
          </a:p>
        </p:txBody>
      </p:sp>
      <p:sp>
        <p:nvSpPr>
          <p:cNvPr id="4" name="Text Placeholder 3">
            <a:extLst>
              <a:ext uri="{FF2B5EF4-FFF2-40B4-BE49-F238E27FC236}">
                <a16:creationId xmlns:a16="http://schemas.microsoft.com/office/drawing/2014/main" id="{2C9DC6F0-DB49-4578-A1A8-251F2A9DCBF0}"/>
              </a:ext>
            </a:extLst>
          </p:cNvPr>
          <p:cNvSpPr>
            <a:spLocks noGrp="1"/>
          </p:cNvSpPr>
          <p:nvPr>
            <p:ph type="body" idx="13"/>
          </p:nvPr>
        </p:nvSpPr>
        <p:spPr/>
        <p:txBody>
          <a:bodyPr/>
          <a:lstStyle/>
          <a:p>
            <a:pPr marL="76200" indent="0">
              <a:buNone/>
            </a:pPr>
            <a:r>
              <a:rPr lang="en-US" sz="1800" b="1" dirty="0"/>
              <a:t>Declaration Tag vs. </a:t>
            </a:r>
            <a:r>
              <a:rPr lang="en-US" sz="1800" b="1" dirty="0" err="1"/>
              <a:t>Scriptlet</a:t>
            </a:r>
            <a:r>
              <a:rPr lang="en-US" sz="1800" b="1" dirty="0"/>
              <a:t> Tag</a:t>
            </a:r>
            <a:endParaRPr lang="en-US" b="1" dirty="0"/>
          </a:p>
          <a:p>
            <a:pPr marL="76200" indent="0">
              <a:buNone/>
            </a:pPr>
            <a:r>
              <a:rPr lang="en-US" b="1" i="1" dirty="0" err="1"/>
              <a:t>Sciptlet</a:t>
            </a:r>
            <a:r>
              <a:rPr lang="en-US" b="1" i="1" dirty="0"/>
              <a:t> Tag</a:t>
            </a:r>
          </a:p>
          <a:p>
            <a:r>
              <a:rPr lang="en-US" dirty="0"/>
              <a:t>The </a:t>
            </a:r>
            <a:r>
              <a:rPr lang="en-US" dirty="0" err="1"/>
              <a:t>jsp</a:t>
            </a:r>
            <a:r>
              <a:rPr lang="en-US" dirty="0"/>
              <a:t> </a:t>
            </a:r>
            <a:r>
              <a:rPr lang="en-US" dirty="0" err="1"/>
              <a:t>scriptlet</a:t>
            </a:r>
            <a:r>
              <a:rPr lang="en-US" dirty="0"/>
              <a:t> tag can only declare variables not methods.</a:t>
            </a:r>
          </a:p>
          <a:p>
            <a:r>
              <a:rPr lang="en-US" dirty="0"/>
              <a:t>The declaration of </a:t>
            </a:r>
            <a:r>
              <a:rPr lang="en-US" dirty="0" err="1"/>
              <a:t>scriptlet</a:t>
            </a:r>
            <a:r>
              <a:rPr lang="en-US" dirty="0"/>
              <a:t> tag is placed inside the _</a:t>
            </a:r>
            <a:r>
              <a:rPr lang="en-US" dirty="0" err="1"/>
              <a:t>jspService</a:t>
            </a:r>
            <a:r>
              <a:rPr lang="en-US" dirty="0"/>
              <a:t>() method.</a:t>
            </a:r>
          </a:p>
          <a:p>
            <a:pPr marL="76200" indent="0">
              <a:buNone/>
            </a:pPr>
            <a:endParaRPr lang="en-US" b="1" i="1" dirty="0"/>
          </a:p>
          <a:p>
            <a:pPr marL="76200" indent="0">
              <a:buNone/>
            </a:pPr>
            <a:r>
              <a:rPr lang="en-US" b="1" i="1" dirty="0"/>
              <a:t>Declaration Tag</a:t>
            </a:r>
          </a:p>
          <a:p>
            <a:r>
              <a:rPr lang="en-US" dirty="0"/>
              <a:t>The </a:t>
            </a:r>
            <a:r>
              <a:rPr lang="en-US" dirty="0" err="1"/>
              <a:t>jsp</a:t>
            </a:r>
            <a:r>
              <a:rPr lang="en-US" dirty="0"/>
              <a:t> declaration tag can declare variables as well as methods.</a:t>
            </a:r>
          </a:p>
          <a:p>
            <a:r>
              <a:rPr lang="en-US" dirty="0"/>
              <a:t>The declaration of </a:t>
            </a:r>
            <a:r>
              <a:rPr lang="en-US" dirty="0" err="1"/>
              <a:t>jsp</a:t>
            </a:r>
            <a:r>
              <a:rPr lang="en-US" dirty="0"/>
              <a:t> declaration tag is placed outside the _</a:t>
            </a:r>
            <a:r>
              <a:rPr lang="en-US" dirty="0" err="1"/>
              <a:t>jspService</a:t>
            </a:r>
            <a:r>
              <a:rPr lang="en-US" dirty="0"/>
              <a:t>() method.</a:t>
            </a:r>
            <a:endParaRPr lang="en-ID" dirty="0"/>
          </a:p>
        </p:txBody>
      </p:sp>
      <p:sp>
        <p:nvSpPr>
          <p:cNvPr id="5" name="Title 4">
            <a:extLst>
              <a:ext uri="{FF2B5EF4-FFF2-40B4-BE49-F238E27FC236}">
                <a16:creationId xmlns:a16="http://schemas.microsoft.com/office/drawing/2014/main" id="{4381AEE3-5F15-4B5B-A18F-FF6E45A8EACF}"/>
              </a:ext>
            </a:extLst>
          </p:cNvPr>
          <p:cNvSpPr>
            <a:spLocks noGrp="1"/>
          </p:cNvSpPr>
          <p:nvPr>
            <p:ph type="title"/>
          </p:nvPr>
        </p:nvSpPr>
        <p:spPr/>
        <p:txBody>
          <a:bodyPr/>
          <a:lstStyle/>
          <a:p>
            <a:r>
              <a:rPr lang="en-US" dirty="0"/>
              <a:t>Declaration Tag</a:t>
            </a:r>
            <a:endParaRPr lang="en-ID" dirty="0"/>
          </a:p>
        </p:txBody>
      </p:sp>
    </p:spTree>
    <p:extLst>
      <p:ext uri="{BB962C8B-B14F-4D97-AF65-F5344CB8AC3E}">
        <p14:creationId xmlns:p14="http://schemas.microsoft.com/office/powerpoint/2010/main" val="2015100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7E57A-DE5D-4CF2-A6D1-7A73C589A2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8" name="Text Placeholder 7">
            <a:extLst>
              <a:ext uri="{FF2B5EF4-FFF2-40B4-BE49-F238E27FC236}">
                <a16:creationId xmlns:a16="http://schemas.microsoft.com/office/drawing/2014/main" id="{41B39C2A-6872-48BD-A387-3776C16417BB}"/>
              </a:ext>
            </a:extLst>
          </p:cNvPr>
          <p:cNvSpPr>
            <a:spLocks noGrp="1"/>
          </p:cNvSpPr>
          <p:nvPr>
            <p:ph type="body" idx="1"/>
          </p:nvPr>
        </p:nvSpPr>
        <p:spPr/>
        <p:txBody>
          <a:bodyPr/>
          <a:lstStyle/>
          <a:p>
            <a:r>
              <a:rPr lang="en-US" dirty="0"/>
              <a:t>Right Click -&gt; New -&gt; Folder</a:t>
            </a:r>
            <a:endParaRPr lang="en-ID" dirty="0"/>
          </a:p>
        </p:txBody>
      </p:sp>
      <p:sp>
        <p:nvSpPr>
          <p:cNvPr id="9" name="Text Placeholder 8">
            <a:extLst>
              <a:ext uri="{FF2B5EF4-FFF2-40B4-BE49-F238E27FC236}">
                <a16:creationId xmlns:a16="http://schemas.microsoft.com/office/drawing/2014/main" id="{0175C589-DA99-4F31-9E4C-AAE891FD05EE}"/>
              </a:ext>
            </a:extLst>
          </p:cNvPr>
          <p:cNvSpPr>
            <a:spLocks noGrp="1"/>
          </p:cNvSpPr>
          <p:nvPr>
            <p:ph type="body" idx="13"/>
          </p:nvPr>
        </p:nvSpPr>
        <p:spPr/>
        <p:txBody>
          <a:bodyPr/>
          <a:lstStyle/>
          <a:p>
            <a:r>
              <a:rPr lang="en-US" dirty="0" err="1"/>
              <a:t>WebContext</a:t>
            </a:r>
            <a:r>
              <a:rPr lang="en-US" dirty="0"/>
              <a:t> -&gt; declaration</a:t>
            </a:r>
            <a:endParaRPr lang="en-ID" dirty="0"/>
          </a:p>
        </p:txBody>
      </p:sp>
      <p:sp>
        <p:nvSpPr>
          <p:cNvPr id="4" name="Title 3">
            <a:extLst>
              <a:ext uri="{FF2B5EF4-FFF2-40B4-BE49-F238E27FC236}">
                <a16:creationId xmlns:a16="http://schemas.microsoft.com/office/drawing/2014/main" id="{B27F697C-8DDC-4EEE-B84C-1FB86EF734C7}"/>
              </a:ext>
            </a:extLst>
          </p:cNvPr>
          <p:cNvSpPr>
            <a:spLocks noGrp="1"/>
          </p:cNvSpPr>
          <p:nvPr>
            <p:ph type="title"/>
          </p:nvPr>
        </p:nvSpPr>
        <p:spPr/>
        <p:txBody>
          <a:bodyPr/>
          <a:lstStyle/>
          <a:p>
            <a:r>
              <a:rPr lang="en-US" dirty="0"/>
              <a:t>Declaration Tag</a:t>
            </a:r>
            <a:endParaRPr lang="en-ID" dirty="0"/>
          </a:p>
        </p:txBody>
      </p:sp>
      <p:pic>
        <p:nvPicPr>
          <p:cNvPr id="10" name="Picture 9">
            <a:extLst>
              <a:ext uri="{FF2B5EF4-FFF2-40B4-BE49-F238E27FC236}">
                <a16:creationId xmlns:a16="http://schemas.microsoft.com/office/drawing/2014/main" id="{0B67C8B0-0DB4-4A03-95A0-027C080C5B68}"/>
              </a:ext>
            </a:extLst>
          </p:cNvPr>
          <p:cNvPicPr>
            <a:picLocks noChangeAspect="1"/>
          </p:cNvPicPr>
          <p:nvPr/>
        </p:nvPicPr>
        <p:blipFill>
          <a:blip r:embed="rId2"/>
          <a:stretch>
            <a:fillRect/>
          </a:stretch>
        </p:blipFill>
        <p:spPr>
          <a:xfrm>
            <a:off x="624370" y="1089075"/>
            <a:ext cx="3740423" cy="2397075"/>
          </a:xfrm>
          <a:prstGeom prst="rect">
            <a:avLst/>
          </a:prstGeom>
        </p:spPr>
      </p:pic>
      <p:pic>
        <p:nvPicPr>
          <p:cNvPr id="5" name="Picture 4">
            <a:extLst>
              <a:ext uri="{FF2B5EF4-FFF2-40B4-BE49-F238E27FC236}">
                <a16:creationId xmlns:a16="http://schemas.microsoft.com/office/drawing/2014/main" id="{8A3E1A80-F85D-4313-A8F7-BC64817DCEAF}"/>
              </a:ext>
            </a:extLst>
          </p:cNvPr>
          <p:cNvPicPr>
            <a:picLocks noChangeAspect="1"/>
          </p:cNvPicPr>
          <p:nvPr/>
        </p:nvPicPr>
        <p:blipFill>
          <a:blip r:embed="rId3"/>
          <a:stretch>
            <a:fillRect/>
          </a:stretch>
        </p:blipFill>
        <p:spPr>
          <a:xfrm>
            <a:off x="4953000" y="1047750"/>
            <a:ext cx="3260834" cy="2770818"/>
          </a:xfrm>
          <a:prstGeom prst="rect">
            <a:avLst/>
          </a:prstGeom>
        </p:spPr>
      </p:pic>
    </p:spTree>
    <p:extLst>
      <p:ext uri="{BB962C8B-B14F-4D97-AF65-F5344CB8AC3E}">
        <p14:creationId xmlns:p14="http://schemas.microsoft.com/office/powerpoint/2010/main" val="235027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166022-605A-4226-8DBE-A92971E669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Text Placeholder 2">
            <a:extLst>
              <a:ext uri="{FF2B5EF4-FFF2-40B4-BE49-F238E27FC236}">
                <a16:creationId xmlns:a16="http://schemas.microsoft.com/office/drawing/2014/main" id="{C88CAD9F-ED28-4116-BB19-965678A9198F}"/>
              </a:ext>
            </a:extLst>
          </p:cNvPr>
          <p:cNvSpPr>
            <a:spLocks noGrp="1"/>
          </p:cNvSpPr>
          <p:nvPr>
            <p:ph type="body" idx="1"/>
          </p:nvPr>
        </p:nvSpPr>
        <p:spPr/>
        <p:txBody>
          <a:bodyPr/>
          <a:lstStyle/>
          <a:p>
            <a:r>
              <a:rPr lang="en-US" dirty="0"/>
              <a:t>JSP technology is used to create web application just like Servlet technology. It can be thought of as an extension to Servlet because it provides more functionality than servlet such as expression language, JSTL, etc.</a:t>
            </a:r>
          </a:p>
          <a:p>
            <a:r>
              <a:rPr lang="en-US" dirty="0"/>
              <a:t>A JSP page consists of HTML tags and JSP tags. The JSP pages are easier to maintain than Servlet because we can separate designing and development. It provides some additional features such as Expression Language, Custom Tags, etc.</a:t>
            </a:r>
            <a:endParaRPr lang="en-ID" dirty="0"/>
          </a:p>
        </p:txBody>
      </p:sp>
      <p:sp>
        <p:nvSpPr>
          <p:cNvPr id="5" name="Text Placeholder 4">
            <a:extLst>
              <a:ext uri="{FF2B5EF4-FFF2-40B4-BE49-F238E27FC236}">
                <a16:creationId xmlns:a16="http://schemas.microsoft.com/office/drawing/2014/main" id="{C28769F8-11DA-43DE-900D-BBD2D2177236}"/>
              </a:ext>
            </a:extLst>
          </p:cNvPr>
          <p:cNvSpPr>
            <a:spLocks noGrp="1"/>
          </p:cNvSpPr>
          <p:nvPr>
            <p:ph type="body" idx="13"/>
          </p:nvPr>
        </p:nvSpPr>
        <p:spPr/>
        <p:txBody>
          <a:bodyPr/>
          <a:lstStyle/>
          <a:p>
            <a:endParaRPr lang="en-ID" dirty="0"/>
          </a:p>
        </p:txBody>
      </p:sp>
      <p:sp>
        <p:nvSpPr>
          <p:cNvPr id="2" name="Title 1">
            <a:extLst>
              <a:ext uri="{FF2B5EF4-FFF2-40B4-BE49-F238E27FC236}">
                <a16:creationId xmlns:a16="http://schemas.microsoft.com/office/drawing/2014/main" id="{FDAA3FF7-B48B-4659-9C28-28AB6579E1B4}"/>
              </a:ext>
            </a:extLst>
          </p:cNvPr>
          <p:cNvSpPr>
            <a:spLocks noGrp="1"/>
          </p:cNvSpPr>
          <p:nvPr>
            <p:ph type="title"/>
          </p:nvPr>
        </p:nvSpPr>
        <p:spPr/>
        <p:txBody>
          <a:bodyPr/>
          <a:lstStyle/>
          <a:p>
            <a:r>
              <a:rPr lang="en-US" dirty="0"/>
              <a:t>What is JSP</a:t>
            </a:r>
            <a:endParaRPr lang="en-ID" dirty="0"/>
          </a:p>
        </p:txBody>
      </p:sp>
    </p:spTree>
    <p:extLst>
      <p:ext uri="{BB962C8B-B14F-4D97-AF65-F5344CB8AC3E}">
        <p14:creationId xmlns:p14="http://schemas.microsoft.com/office/powerpoint/2010/main" val="2643022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8B366E-BA51-4391-A257-7919FBEB70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3" name="Text Placeholder 2">
            <a:extLst>
              <a:ext uri="{FF2B5EF4-FFF2-40B4-BE49-F238E27FC236}">
                <a16:creationId xmlns:a16="http://schemas.microsoft.com/office/drawing/2014/main" id="{14C639A1-DE55-4320-8200-69DA53F81A1E}"/>
              </a:ext>
            </a:extLst>
          </p:cNvPr>
          <p:cNvSpPr>
            <a:spLocks noGrp="1"/>
          </p:cNvSpPr>
          <p:nvPr>
            <p:ph type="body" idx="1"/>
          </p:nvPr>
        </p:nvSpPr>
        <p:spPr/>
        <p:txBody>
          <a:bodyPr/>
          <a:lstStyle/>
          <a:p>
            <a:r>
              <a:rPr lang="en-US" dirty="0"/>
              <a:t>Script HTML </a:t>
            </a:r>
            <a:r>
              <a:rPr lang="en-US" dirty="0" err="1"/>
              <a:t>field.jsp</a:t>
            </a:r>
            <a:endParaRPr lang="en-ID" dirty="0"/>
          </a:p>
        </p:txBody>
      </p:sp>
      <p:sp>
        <p:nvSpPr>
          <p:cNvPr id="4" name="Text Placeholder 3">
            <a:extLst>
              <a:ext uri="{FF2B5EF4-FFF2-40B4-BE49-F238E27FC236}">
                <a16:creationId xmlns:a16="http://schemas.microsoft.com/office/drawing/2014/main" id="{30C028DF-338F-4689-B071-6E2DDC1051D2}"/>
              </a:ext>
            </a:extLst>
          </p:cNvPr>
          <p:cNvSpPr>
            <a:spLocks noGrp="1"/>
          </p:cNvSpPr>
          <p:nvPr>
            <p:ph type="body" idx="13"/>
          </p:nvPr>
        </p:nvSpPr>
        <p:spPr/>
        <p:txBody>
          <a:bodyPr/>
          <a:lstStyle/>
          <a:p>
            <a:r>
              <a:rPr lang="en-US" dirty="0"/>
              <a:t>Web page </a:t>
            </a:r>
            <a:r>
              <a:rPr lang="en-US" dirty="0" err="1"/>
              <a:t>field.jsp</a:t>
            </a:r>
            <a:endParaRPr lang="en-US" dirty="0"/>
          </a:p>
        </p:txBody>
      </p:sp>
      <p:sp>
        <p:nvSpPr>
          <p:cNvPr id="5" name="Title 4">
            <a:extLst>
              <a:ext uri="{FF2B5EF4-FFF2-40B4-BE49-F238E27FC236}">
                <a16:creationId xmlns:a16="http://schemas.microsoft.com/office/drawing/2014/main" id="{4E890D12-12F1-4047-B055-F6906A1AE3C8}"/>
              </a:ext>
            </a:extLst>
          </p:cNvPr>
          <p:cNvSpPr>
            <a:spLocks noGrp="1"/>
          </p:cNvSpPr>
          <p:nvPr>
            <p:ph type="title"/>
          </p:nvPr>
        </p:nvSpPr>
        <p:spPr/>
        <p:txBody>
          <a:bodyPr/>
          <a:lstStyle/>
          <a:p>
            <a:r>
              <a:rPr lang="en-US" dirty="0"/>
              <a:t>Declaration Tag</a:t>
            </a:r>
            <a:endParaRPr lang="en-ID" dirty="0"/>
          </a:p>
        </p:txBody>
      </p:sp>
      <p:pic>
        <p:nvPicPr>
          <p:cNvPr id="6" name="Picture 5">
            <a:extLst>
              <a:ext uri="{FF2B5EF4-FFF2-40B4-BE49-F238E27FC236}">
                <a16:creationId xmlns:a16="http://schemas.microsoft.com/office/drawing/2014/main" id="{8E2D3214-E86D-4B96-A3E8-137040C56D01}"/>
              </a:ext>
            </a:extLst>
          </p:cNvPr>
          <p:cNvPicPr>
            <a:picLocks noChangeAspect="1"/>
          </p:cNvPicPr>
          <p:nvPr/>
        </p:nvPicPr>
        <p:blipFill>
          <a:blip r:embed="rId2"/>
          <a:stretch>
            <a:fillRect/>
          </a:stretch>
        </p:blipFill>
        <p:spPr>
          <a:xfrm>
            <a:off x="609600" y="1047750"/>
            <a:ext cx="3143250" cy="1733550"/>
          </a:xfrm>
          <a:prstGeom prst="rect">
            <a:avLst/>
          </a:prstGeom>
        </p:spPr>
      </p:pic>
      <p:pic>
        <p:nvPicPr>
          <p:cNvPr id="7" name="Picture 6">
            <a:extLst>
              <a:ext uri="{FF2B5EF4-FFF2-40B4-BE49-F238E27FC236}">
                <a16:creationId xmlns:a16="http://schemas.microsoft.com/office/drawing/2014/main" id="{6C953542-2A8F-4AC8-9056-8C369F9F951E}"/>
              </a:ext>
            </a:extLst>
          </p:cNvPr>
          <p:cNvPicPr>
            <a:picLocks noChangeAspect="1"/>
          </p:cNvPicPr>
          <p:nvPr/>
        </p:nvPicPr>
        <p:blipFill>
          <a:blip r:embed="rId3"/>
          <a:stretch>
            <a:fillRect/>
          </a:stretch>
        </p:blipFill>
        <p:spPr>
          <a:xfrm>
            <a:off x="4954790" y="1047750"/>
            <a:ext cx="3564814" cy="1560715"/>
          </a:xfrm>
          <a:prstGeom prst="rect">
            <a:avLst/>
          </a:prstGeom>
        </p:spPr>
      </p:pic>
    </p:spTree>
    <p:extLst>
      <p:ext uri="{BB962C8B-B14F-4D97-AF65-F5344CB8AC3E}">
        <p14:creationId xmlns:p14="http://schemas.microsoft.com/office/powerpoint/2010/main" val="879135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8B366E-BA51-4391-A257-7919FBEB70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3" name="Text Placeholder 2">
            <a:extLst>
              <a:ext uri="{FF2B5EF4-FFF2-40B4-BE49-F238E27FC236}">
                <a16:creationId xmlns:a16="http://schemas.microsoft.com/office/drawing/2014/main" id="{14C639A1-DE55-4320-8200-69DA53F81A1E}"/>
              </a:ext>
            </a:extLst>
          </p:cNvPr>
          <p:cNvSpPr>
            <a:spLocks noGrp="1"/>
          </p:cNvSpPr>
          <p:nvPr>
            <p:ph type="body" idx="1"/>
          </p:nvPr>
        </p:nvSpPr>
        <p:spPr/>
        <p:txBody>
          <a:bodyPr/>
          <a:lstStyle/>
          <a:p>
            <a:r>
              <a:rPr lang="en-US" dirty="0"/>
              <a:t>Script HTML </a:t>
            </a:r>
            <a:r>
              <a:rPr lang="en-US" dirty="0" err="1"/>
              <a:t>method.jsp</a:t>
            </a:r>
            <a:endParaRPr lang="en-ID" dirty="0"/>
          </a:p>
        </p:txBody>
      </p:sp>
      <p:sp>
        <p:nvSpPr>
          <p:cNvPr id="4" name="Text Placeholder 3">
            <a:extLst>
              <a:ext uri="{FF2B5EF4-FFF2-40B4-BE49-F238E27FC236}">
                <a16:creationId xmlns:a16="http://schemas.microsoft.com/office/drawing/2014/main" id="{30C028DF-338F-4689-B071-6E2DDC1051D2}"/>
              </a:ext>
            </a:extLst>
          </p:cNvPr>
          <p:cNvSpPr>
            <a:spLocks noGrp="1"/>
          </p:cNvSpPr>
          <p:nvPr>
            <p:ph type="body" idx="13"/>
          </p:nvPr>
        </p:nvSpPr>
        <p:spPr/>
        <p:txBody>
          <a:bodyPr/>
          <a:lstStyle/>
          <a:p>
            <a:r>
              <a:rPr lang="en-US" dirty="0"/>
              <a:t>Web page </a:t>
            </a:r>
            <a:r>
              <a:rPr lang="en-US" dirty="0" err="1"/>
              <a:t>method.jsp</a:t>
            </a:r>
            <a:endParaRPr lang="en-US" dirty="0"/>
          </a:p>
        </p:txBody>
      </p:sp>
      <p:sp>
        <p:nvSpPr>
          <p:cNvPr id="5" name="Title 4">
            <a:extLst>
              <a:ext uri="{FF2B5EF4-FFF2-40B4-BE49-F238E27FC236}">
                <a16:creationId xmlns:a16="http://schemas.microsoft.com/office/drawing/2014/main" id="{4E890D12-12F1-4047-B055-F6906A1AE3C8}"/>
              </a:ext>
            </a:extLst>
          </p:cNvPr>
          <p:cNvSpPr>
            <a:spLocks noGrp="1"/>
          </p:cNvSpPr>
          <p:nvPr>
            <p:ph type="title"/>
          </p:nvPr>
        </p:nvSpPr>
        <p:spPr/>
        <p:txBody>
          <a:bodyPr/>
          <a:lstStyle/>
          <a:p>
            <a:r>
              <a:rPr lang="en-US" dirty="0"/>
              <a:t>Declaration Tag</a:t>
            </a:r>
            <a:endParaRPr lang="en-ID" dirty="0"/>
          </a:p>
        </p:txBody>
      </p:sp>
      <p:pic>
        <p:nvPicPr>
          <p:cNvPr id="8" name="Picture 7">
            <a:extLst>
              <a:ext uri="{FF2B5EF4-FFF2-40B4-BE49-F238E27FC236}">
                <a16:creationId xmlns:a16="http://schemas.microsoft.com/office/drawing/2014/main" id="{EF9B0C70-DFC1-406F-8C5E-3FDC56C841A6}"/>
              </a:ext>
            </a:extLst>
          </p:cNvPr>
          <p:cNvPicPr>
            <a:picLocks noChangeAspect="1"/>
          </p:cNvPicPr>
          <p:nvPr/>
        </p:nvPicPr>
        <p:blipFill>
          <a:blip r:embed="rId2"/>
          <a:stretch>
            <a:fillRect/>
          </a:stretch>
        </p:blipFill>
        <p:spPr>
          <a:xfrm>
            <a:off x="637158" y="1047750"/>
            <a:ext cx="3705030" cy="2178420"/>
          </a:xfrm>
          <a:prstGeom prst="rect">
            <a:avLst/>
          </a:prstGeom>
        </p:spPr>
      </p:pic>
      <p:pic>
        <p:nvPicPr>
          <p:cNvPr id="9" name="Picture 8">
            <a:extLst>
              <a:ext uri="{FF2B5EF4-FFF2-40B4-BE49-F238E27FC236}">
                <a16:creationId xmlns:a16="http://schemas.microsoft.com/office/drawing/2014/main" id="{9A51A7BF-23BA-44C3-B47F-741DDD86E9AD}"/>
              </a:ext>
            </a:extLst>
          </p:cNvPr>
          <p:cNvPicPr>
            <a:picLocks noChangeAspect="1"/>
          </p:cNvPicPr>
          <p:nvPr/>
        </p:nvPicPr>
        <p:blipFill>
          <a:blip r:embed="rId3"/>
          <a:stretch>
            <a:fillRect/>
          </a:stretch>
        </p:blipFill>
        <p:spPr>
          <a:xfrm>
            <a:off x="4922943" y="1047750"/>
            <a:ext cx="3535257" cy="1434352"/>
          </a:xfrm>
          <a:prstGeom prst="rect">
            <a:avLst/>
          </a:prstGeom>
        </p:spPr>
      </p:pic>
    </p:spTree>
    <p:extLst>
      <p:ext uri="{BB962C8B-B14F-4D97-AF65-F5344CB8AC3E}">
        <p14:creationId xmlns:p14="http://schemas.microsoft.com/office/powerpoint/2010/main" val="2949328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917FBD-8F02-4F84-B83E-CB15A021E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5" name="Google Shape;503;p34">
            <a:extLst>
              <a:ext uri="{FF2B5EF4-FFF2-40B4-BE49-F238E27FC236}">
                <a16:creationId xmlns:a16="http://schemas.microsoft.com/office/drawing/2014/main" id="{64C52E7A-18A0-4041-8A0C-52D22B1F9F0B}"/>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a:solidFill>
                  <a:srgbClr val="FF9800"/>
                </a:solidFill>
              </a:rPr>
              <a:t>GOOD LUCK!</a:t>
            </a:r>
            <a:endParaRPr lang="en-ID" sz="6000" dirty="0">
              <a:solidFill>
                <a:srgbClr val="FF9800"/>
              </a:solidFill>
            </a:endParaRPr>
          </a:p>
        </p:txBody>
      </p:sp>
      <p:grpSp>
        <p:nvGrpSpPr>
          <p:cNvPr id="17" name="Google Shape;744;p37">
            <a:extLst>
              <a:ext uri="{FF2B5EF4-FFF2-40B4-BE49-F238E27FC236}">
                <a16:creationId xmlns:a16="http://schemas.microsoft.com/office/drawing/2014/main" id="{F311232E-C7A2-40E7-A974-950F6866E6ED}"/>
              </a:ext>
            </a:extLst>
          </p:cNvPr>
          <p:cNvGrpSpPr/>
          <p:nvPr/>
        </p:nvGrpSpPr>
        <p:grpSpPr>
          <a:xfrm>
            <a:off x="3786184" y="968113"/>
            <a:ext cx="1571631" cy="1396287"/>
            <a:chOff x="5292575" y="3681900"/>
            <a:chExt cx="420150" cy="373275"/>
          </a:xfrm>
        </p:grpSpPr>
        <p:sp>
          <p:nvSpPr>
            <p:cNvPr id="18" name="Google Shape;745;p37">
              <a:extLst>
                <a:ext uri="{FF2B5EF4-FFF2-40B4-BE49-F238E27FC236}">
                  <a16:creationId xmlns:a16="http://schemas.microsoft.com/office/drawing/2014/main" id="{CF47EE93-F5B8-43E1-993A-D7B3D9366EFE}"/>
                </a:ext>
              </a:extLst>
            </p:cNvPr>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6;p37">
              <a:extLst>
                <a:ext uri="{FF2B5EF4-FFF2-40B4-BE49-F238E27FC236}">
                  <a16:creationId xmlns:a16="http://schemas.microsoft.com/office/drawing/2014/main" id="{58D26A27-E310-452A-8224-A3C27042056D}"/>
                </a:ext>
              </a:extLst>
            </p:cNvPr>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7;p37">
              <a:extLst>
                <a:ext uri="{FF2B5EF4-FFF2-40B4-BE49-F238E27FC236}">
                  <a16:creationId xmlns:a16="http://schemas.microsoft.com/office/drawing/2014/main" id="{5D89E452-5BAD-4380-B20F-CD6B4CEB239C}"/>
                </a:ext>
              </a:extLst>
            </p:cNvPr>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8;p37">
              <a:extLst>
                <a:ext uri="{FF2B5EF4-FFF2-40B4-BE49-F238E27FC236}">
                  <a16:creationId xmlns:a16="http://schemas.microsoft.com/office/drawing/2014/main" id="{29394048-C1A2-489F-B613-00F42A564695}"/>
                </a:ext>
              </a:extLst>
            </p:cNvPr>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9;p37">
              <a:extLst>
                <a:ext uri="{FF2B5EF4-FFF2-40B4-BE49-F238E27FC236}">
                  <a16:creationId xmlns:a16="http://schemas.microsoft.com/office/drawing/2014/main" id="{0EF42091-0996-4D2E-830E-0F193FB954CB}"/>
                </a:ext>
              </a:extLst>
            </p:cNvPr>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0;p37">
              <a:extLst>
                <a:ext uri="{FF2B5EF4-FFF2-40B4-BE49-F238E27FC236}">
                  <a16:creationId xmlns:a16="http://schemas.microsoft.com/office/drawing/2014/main" id="{8E2220E8-724B-4573-B36F-E9313FFCF667}"/>
                </a:ext>
              </a:extLst>
            </p:cNvPr>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51;p37">
              <a:extLst>
                <a:ext uri="{FF2B5EF4-FFF2-40B4-BE49-F238E27FC236}">
                  <a16:creationId xmlns:a16="http://schemas.microsoft.com/office/drawing/2014/main" id="{93FB94B5-9B1F-4294-8D4E-26653DDE6C2C}"/>
                </a:ext>
              </a:extLst>
            </p:cNvPr>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09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F8EC6A-0BCE-4823-82CE-E53C9BF55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7" name="Google Shape;503;p34">
            <a:extLst>
              <a:ext uri="{FF2B5EF4-FFF2-40B4-BE49-F238E27FC236}">
                <a16:creationId xmlns:a16="http://schemas.microsoft.com/office/drawing/2014/main" id="{18DFD030-9134-4EFB-BCC3-BD5FEB5FC98E}"/>
              </a:ext>
            </a:extLst>
          </p:cNvPr>
          <p:cNvSpPr txBox="1">
            <a:spLocks/>
          </p:cNvSpPr>
          <p:nvPr/>
        </p:nvSpPr>
        <p:spPr>
          <a:xfrm>
            <a:off x="1275150" y="2364400"/>
            <a:ext cx="65937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1pPr>
            <a:lvl2pPr marR="0" lvl="1"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2pPr>
            <a:lvl3pPr marR="0" lvl="2"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3pPr>
            <a:lvl4pPr marR="0" lvl="3"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4pPr>
            <a:lvl5pPr marR="0" lvl="4"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5pPr>
            <a:lvl6pPr marR="0" lvl="5"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6pPr>
            <a:lvl7pPr marR="0" lvl="6"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7pPr>
            <a:lvl8pPr marR="0" lvl="7"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8pPr>
            <a:lvl9pPr marR="0" lvl="8" algn="l" rtl="0">
              <a:lnSpc>
                <a:spcPct val="100000"/>
              </a:lnSpc>
              <a:spcBef>
                <a:spcPts val="0"/>
              </a:spcBef>
              <a:spcAft>
                <a:spcPts val="0"/>
              </a:spcAft>
              <a:buClr>
                <a:srgbClr val="FFFFFF"/>
              </a:buClr>
              <a:buSzPts val="2000"/>
              <a:buFont typeface="Roboto Condensed"/>
              <a:buNone/>
              <a:defRPr sz="2000" b="1" i="0" u="none" strike="noStrike" cap="none">
                <a:solidFill>
                  <a:srgbClr val="FFFFFF"/>
                </a:solidFill>
                <a:latin typeface="Roboto Condensed"/>
                <a:ea typeface="Roboto Condensed"/>
                <a:cs typeface="Roboto Condensed"/>
                <a:sym typeface="Roboto Condensed"/>
              </a:defRPr>
            </a:lvl9pPr>
          </a:lstStyle>
          <a:p>
            <a:pPr algn="ctr"/>
            <a:r>
              <a:rPr lang="en-ID" sz="6000" dirty="0">
                <a:solidFill>
                  <a:srgbClr val="FF9800"/>
                </a:solidFill>
              </a:rPr>
              <a:t>THANKS!</a:t>
            </a:r>
          </a:p>
        </p:txBody>
      </p:sp>
      <p:sp>
        <p:nvSpPr>
          <p:cNvPr id="8" name="Google Shape;504;p34">
            <a:extLst>
              <a:ext uri="{FF2B5EF4-FFF2-40B4-BE49-F238E27FC236}">
                <a16:creationId xmlns:a16="http://schemas.microsoft.com/office/drawing/2014/main" id="{B5214893-A268-44FE-ABC9-3054FAC1545C}"/>
              </a:ext>
            </a:extLst>
          </p:cNvPr>
          <p:cNvSpPr txBox="1">
            <a:spLocks/>
          </p:cNvSpPr>
          <p:nvPr/>
        </p:nvSpPr>
        <p:spPr>
          <a:xfrm>
            <a:off x="1275150" y="3230000"/>
            <a:ext cx="6593700" cy="134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a:t>Any questions?</a:t>
            </a:r>
          </a:p>
          <a:p>
            <a:pPr marL="0" indent="0" algn="ctr">
              <a:spcBef>
                <a:spcPts val="0"/>
              </a:spcBef>
              <a:buClr>
                <a:schemeClr val="dk1"/>
              </a:buClr>
              <a:buSzPts val="1100"/>
              <a:buFont typeface="Arial"/>
              <a:buNone/>
            </a:pPr>
            <a:r>
              <a:rPr lang="en-US" sz="2000"/>
              <a:t>Contact Your Trainer</a:t>
            </a:r>
            <a:endParaRPr lang="en-US" sz="2000" b="1" dirty="0"/>
          </a:p>
        </p:txBody>
      </p:sp>
      <p:grpSp>
        <p:nvGrpSpPr>
          <p:cNvPr id="9" name="Google Shape;505;p34">
            <a:extLst>
              <a:ext uri="{FF2B5EF4-FFF2-40B4-BE49-F238E27FC236}">
                <a16:creationId xmlns:a16="http://schemas.microsoft.com/office/drawing/2014/main" id="{70D484B9-11F0-47B0-9F46-5DAD94095A3A}"/>
              </a:ext>
            </a:extLst>
          </p:cNvPr>
          <p:cNvGrpSpPr/>
          <p:nvPr/>
        </p:nvGrpSpPr>
        <p:grpSpPr>
          <a:xfrm>
            <a:off x="3996210" y="966817"/>
            <a:ext cx="1197664" cy="1126777"/>
            <a:chOff x="5972700" y="2330200"/>
            <a:chExt cx="411625" cy="387275"/>
          </a:xfrm>
        </p:grpSpPr>
        <p:sp>
          <p:nvSpPr>
            <p:cNvPr id="10" name="Google Shape;506;p34">
              <a:extLst>
                <a:ext uri="{FF2B5EF4-FFF2-40B4-BE49-F238E27FC236}">
                  <a16:creationId xmlns:a16="http://schemas.microsoft.com/office/drawing/2014/main" id="{76757007-AD77-4A0A-9665-AC9B00DDAFF7}"/>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7;p34">
              <a:extLst>
                <a:ext uri="{FF2B5EF4-FFF2-40B4-BE49-F238E27FC236}">
                  <a16:creationId xmlns:a16="http://schemas.microsoft.com/office/drawing/2014/main" id="{CA3A8D0B-EBC0-43D6-BE57-9C14084CF36B}"/>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5913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2A06F1-E00A-4FD8-AC33-00DD14DF48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ext Placeholder 2">
            <a:extLst>
              <a:ext uri="{FF2B5EF4-FFF2-40B4-BE49-F238E27FC236}">
                <a16:creationId xmlns:a16="http://schemas.microsoft.com/office/drawing/2014/main" id="{13CF40D2-A44C-4789-B343-5FF9F535019F}"/>
              </a:ext>
            </a:extLst>
          </p:cNvPr>
          <p:cNvSpPr>
            <a:spLocks noGrp="1"/>
          </p:cNvSpPr>
          <p:nvPr>
            <p:ph type="body" idx="1"/>
          </p:nvPr>
        </p:nvSpPr>
        <p:spPr/>
        <p:txBody>
          <a:bodyPr/>
          <a:lstStyle/>
          <a:p>
            <a:pPr marL="76200" indent="0">
              <a:buNone/>
            </a:pPr>
            <a:r>
              <a:rPr lang="en-US" dirty="0"/>
              <a:t>There are many advantages of JSP over the Servlet. They are as follows :</a:t>
            </a:r>
          </a:p>
          <a:p>
            <a:pPr marL="76200" indent="0">
              <a:buNone/>
            </a:pPr>
            <a:r>
              <a:rPr lang="en-US" b="1" dirty="0"/>
              <a:t>1) Extension to Servlet</a:t>
            </a:r>
          </a:p>
          <a:p>
            <a:pPr marL="76200" indent="0">
              <a:buNone/>
            </a:pPr>
            <a:r>
              <a:rPr lang="en-US" dirty="0"/>
              <a:t>JSP technology is the extension to Servlet technology. We can use all the features of the Servlet in JSP. In addition to, we can use implicit objects, predefined tags, expression language and Custom tags in JSP, that makes JSP development easy.</a:t>
            </a:r>
          </a:p>
          <a:p>
            <a:pPr marL="76200" indent="0">
              <a:buNone/>
            </a:pPr>
            <a:r>
              <a:rPr lang="en-US" b="1" dirty="0"/>
              <a:t>2) Easy to maintain</a:t>
            </a:r>
          </a:p>
          <a:p>
            <a:pPr marL="76200" indent="0">
              <a:buNone/>
            </a:pPr>
            <a:r>
              <a:rPr lang="en-US" dirty="0"/>
              <a:t>JSP can be easily managed because we can easily separate our business logic with presentation logic. In Servlet technology, we mix our business logic with the presentation logic.</a:t>
            </a:r>
          </a:p>
          <a:p>
            <a:pPr marL="76200" indent="0">
              <a:buNone/>
            </a:pPr>
            <a:endParaRPr lang="en-ID" dirty="0"/>
          </a:p>
        </p:txBody>
      </p:sp>
      <p:sp>
        <p:nvSpPr>
          <p:cNvPr id="5" name="Text Placeholder 4">
            <a:extLst>
              <a:ext uri="{FF2B5EF4-FFF2-40B4-BE49-F238E27FC236}">
                <a16:creationId xmlns:a16="http://schemas.microsoft.com/office/drawing/2014/main" id="{7CA657BC-44CE-4105-A629-6C9A59ECE2FB}"/>
              </a:ext>
            </a:extLst>
          </p:cNvPr>
          <p:cNvSpPr>
            <a:spLocks noGrp="1"/>
          </p:cNvSpPr>
          <p:nvPr>
            <p:ph type="body" idx="13"/>
          </p:nvPr>
        </p:nvSpPr>
        <p:spPr/>
        <p:txBody>
          <a:bodyPr/>
          <a:lstStyle/>
          <a:p>
            <a:pPr marL="76200" indent="0">
              <a:buNone/>
            </a:pPr>
            <a:r>
              <a:rPr lang="en-US" b="1" dirty="0"/>
              <a:t>3) Fast Development: No need to recompile and redeploy</a:t>
            </a:r>
          </a:p>
          <a:p>
            <a:pPr marL="76200" indent="0">
              <a:buNone/>
            </a:pPr>
            <a:r>
              <a:rPr lang="en-US" dirty="0"/>
              <a:t>If JSP page is modified, we don't need to recompile and redeploy the project. The Servlet code needs to be updated and recompiled if we have to change the look and feel of the application.</a:t>
            </a:r>
          </a:p>
          <a:p>
            <a:pPr marL="76200" indent="0">
              <a:buNone/>
            </a:pPr>
            <a:endParaRPr lang="en-US" dirty="0"/>
          </a:p>
          <a:p>
            <a:pPr marL="76200" indent="0">
              <a:buNone/>
            </a:pPr>
            <a:r>
              <a:rPr lang="en-US" b="1" dirty="0"/>
              <a:t>4) Less code than Servlet</a:t>
            </a:r>
          </a:p>
          <a:p>
            <a:pPr marL="76200" indent="0">
              <a:buNone/>
            </a:pPr>
            <a:r>
              <a:rPr lang="en-US" dirty="0"/>
              <a:t>In JSP, we can use many tags such as action tags, JSTL, custom tags, etc. that reduces the code. Moreover, we can use EL, implicit objects, etc.</a:t>
            </a:r>
            <a:endParaRPr lang="en-ID" dirty="0"/>
          </a:p>
        </p:txBody>
      </p:sp>
      <p:sp>
        <p:nvSpPr>
          <p:cNvPr id="4" name="Title 3">
            <a:extLst>
              <a:ext uri="{FF2B5EF4-FFF2-40B4-BE49-F238E27FC236}">
                <a16:creationId xmlns:a16="http://schemas.microsoft.com/office/drawing/2014/main" id="{F36D8C3A-4B25-4E59-B862-8FB26402F5BC}"/>
              </a:ext>
            </a:extLst>
          </p:cNvPr>
          <p:cNvSpPr>
            <a:spLocks noGrp="1"/>
          </p:cNvSpPr>
          <p:nvPr>
            <p:ph type="title"/>
          </p:nvPr>
        </p:nvSpPr>
        <p:spPr/>
        <p:txBody>
          <a:bodyPr/>
          <a:lstStyle/>
          <a:p>
            <a:pPr marL="76200"/>
            <a:r>
              <a:rPr lang="en-US" dirty="0"/>
              <a:t>Advantages of JSP over Servlet</a:t>
            </a:r>
          </a:p>
        </p:txBody>
      </p:sp>
    </p:spTree>
    <p:extLst>
      <p:ext uri="{BB962C8B-B14F-4D97-AF65-F5344CB8AC3E}">
        <p14:creationId xmlns:p14="http://schemas.microsoft.com/office/powerpoint/2010/main" val="343623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A4D20F-5C3D-407E-AAF0-0F321D4078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Text Placeholder 5">
            <a:extLst>
              <a:ext uri="{FF2B5EF4-FFF2-40B4-BE49-F238E27FC236}">
                <a16:creationId xmlns:a16="http://schemas.microsoft.com/office/drawing/2014/main" id="{D9F80945-90D7-4B54-A44C-CBEA1F710A89}"/>
              </a:ext>
            </a:extLst>
          </p:cNvPr>
          <p:cNvSpPr>
            <a:spLocks noGrp="1"/>
          </p:cNvSpPr>
          <p:nvPr>
            <p:ph type="body" idx="1"/>
          </p:nvPr>
        </p:nvSpPr>
        <p:spPr/>
        <p:txBody>
          <a:bodyPr/>
          <a:lstStyle/>
          <a:p>
            <a:pPr marL="76200" indent="0">
              <a:buNone/>
            </a:pPr>
            <a:r>
              <a:rPr lang="en-US" dirty="0"/>
              <a:t>The JSP pages follow these phases:</a:t>
            </a:r>
          </a:p>
          <a:p>
            <a:r>
              <a:rPr lang="en-US" dirty="0"/>
              <a:t>Translation of JSP Page</a:t>
            </a:r>
          </a:p>
          <a:p>
            <a:r>
              <a:rPr lang="en-US" dirty="0"/>
              <a:t>Compilation of JSP Page</a:t>
            </a:r>
          </a:p>
          <a:p>
            <a:r>
              <a:rPr lang="en-US" dirty="0" err="1"/>
              <a:t>Classloading</a:t>
            </a:r>
            <a:r>
              <a:rPr lang="en-US" dirty="0"/>
              <a:t> (the </a:t>
            </a:r>
            <a:r>
              <a:rPr lang="en-US" dirty="0" err="1"/>
              <a:t>classloader</a:t>
            </a:r>
            <a:r>
              <a:rPr lang="en-US" dirty="0"/>
              <a:t> loads class file)</a:t>
            </a:r>
          </a:p>
          <a:p>
            <a:r>
              <a:rPr lang="en-US" dirty="0"/>
              <a:t>Instantiation (Object of the Generated Servlet is created).</a:t>
            </a:r>
          </a:p>
          <a:p>
            <a:r>
              <a:rPr lang="en-US" dirty="0"/>
              <a:t>Initialization ( the container invokes </a:t>
            </a:r>
            <a:r>
              <a:rPr lang="en-US" dirty="0" err="1"/>
              <a:t>jspInit</a:t>
            </a:r>
            <a:r>
              <a:rPr lang="en-US" dirty="0"/>
              <a:t>() method).</a:t>
            </a:r>
          </a:p>
          <a:p>
            <a:r>
              <a:rPr lang="en-US" dirty="0"/>
              <a:t>Request processing ( the container invokes _</a:t>
            </a:r>
            <a:r>
              <a:rPr lang="en-US" dirty="0" err="1"/>
              <a:t>jspService</a:t>
            </a:r>
            <a:r>
              <a:rPr lang="en-US" dirty="0"/>
              <a:t>() method).</a:t>
            </a:r>
          </a:p>
          <a:p>
            <a:r>
              <a:rPr lang="en-US" dirty="0"/>
              <a:t>Destroy ( the container invokes </a:t>
            </a:r>
            <a:r>
              <a:rPr lang="en-US" dirty="0" err="1"/>
              <a:t>jspDestroy</a:t>
            </a:r>
            <a:r>
              <a:rPr lang="en-US" dirty="0"/>
              <a:t>() method).</a:t>
            </a:r>
            <a:endParaRPr lang="en-ID" dirty="0"/>
          </a:p>
        </p:txBody>
      </p:sp>
      <p:sp>
        <p:nvSpPr>
          <p:cNvPr id="5" name="Title 4">
            <a:extLst>
              <a:ext uri="{FF2B5EF4-FFF2-40B4-BE49-F238E27FC236}">
                <a16:creationId xmlns:a16="http://schemas.microsoft.com/office/drawing/2014/main" id="{5396FA5F-F83E-4292-80BB-55C98DBAF3D0}"/>
              </a:ext>
            </a:extLst>
          </p:cNvPr>
          <p:cNvSpPr>
            <a:spLocks noGrp="1"/>
          </p:cNvSpPr>
          <p:nvPr>
            <p:ph type="title"/>
          </p:nvPr>
        </p:nvSpPr>
        <p:spPr/>
        <p:txBody>
          <a:bodyPr/>
          <a:lstStyle/>
          <a:p>
            <a:pPr marL="76200"/>
            <a:r>
              <a:rPr lang="en-US" dirty="0"/>
              <a:t>The Lifecycle of a JSP Page</a:t>
            </a:r>
          </a:p>
        </p:txBody>
      </p:sp>
      <p:pic>
        <p:nvPicPr>
          <p:cNvPr id="9" name="Picture 8">
            <a:extLst>
              <a:ext uri="{FF2B5EF4-FFF2-40B4-BE49-F238E27FC236}">
                <a16:creationId xmlns:a16="http://schemas.microsoft.com/office/drawing/2014/main" id="{4B7E0681-208D-41DE-B97B-A699FE60839D}"/>
              </a:ext>
            </a:extLst>
          </p:cNvPr>
          <p:cNvPicPr>
            <a:picLocks noChangeAspect="1"/>
          </p:cNvPicPr>
          <p:nvPr/>
        </p:nvPicPr>
        <p:blipFill>
          <a:blip r:embed="rId2"/>
          <a:stretch>
            <a:fillRect/>
          </a:stretch>
        </p:blipFill>
        <p:spPr>
          <a:xfrm>
            <a:off x="4408636" y="600361"/>
            <a:ext cx="4276892" cy="3359383"/>
          </a:xfrm>
          <a:prstGeom prst="rect">
            <a:avLst/>
          </a:prstGeom>
        </p:spPr>
      </p:pic>
    </p:spTree>
    <p:extLst>
      <p:ext uri="{BB962C8B-B14F-4D97-AF65-F5344CB8AC3E}">
        <p14:creationId xmlns:p14="http://schemas.microsoft.com/office/powerpoint/2010/main" val="93432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01</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Creating New JSP</a:t>
            </a:r>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16934"/>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71036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568D88-640B-4E81-85C3-B19F6547A9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itle 5">
            <a:extLst>
              <a:ext uri="{FF2B5EF4-FFF2-40B4-BE49-F238E27FC236}">
                <a16:creationId xmlns:a16="http://schemas.microsoft.com/office/drawing/2014/main" id="{4C9EAA8D-A6EF-4B80-AABB-D93F9479719F}"/>
              </a:ext>
            </a:extLst>
          </p:cNvPr>
          <p:cNvSpPr>
            <a:spLocks noGrp="1"/>
          </p:cNvSpPr>
          <p:nvPr>
            <p:ph type="title"/>
          </p:nvPr>
        </p:nvSpPr>
        <p:spPr/>
        <p:txBody>
          <a:bodyPr/>
          <a:lstStyle/>
          <a:p>
            <a:r>
              <a:rPr lang="en-ID" dirty="0"/>
              <a:t>Open STS</a:t>
            </a:r>
          </a:p>
        </p:txBody>
      </p:sp>
      <p:pic>
        <p:nvPicPr>
          <p:cNvPr id="5" name="Picture 4">
            <a:extLst>
              <a:ext uri="{FF2B5EF4-FFF2-40B4-BE49-F238E27FC236}">
                <a16:creationId xmlns:a16="http://schemas.microsoft.com/office/drawing/2014/main" id="{75B4FF2C-7A64-46AB-9584-E1F8C5CD9DC5}"/>
              </a:ext>
            </a:extLst>
          </p:cNvPr>
          <p:cNvPicPr>
            <a:picLocks noChangeAspect="1"/>
          </p:cNvPicPr>
          <p:nvPr/>
        </p:nvPicPr>
        <p:blipFill>
          <a:blip r:embed="rId2"/>
          <a:stretch>
            <a:fillRect/>
          </a:stretch>
        </p:blipFill>
        <p:spPr>
          <a:xfrm>
            <a:off x="900346" y="626062"/>
            <a:ext cx="5364945" cy="4203750"/>
          </a:xfrm>
          <a:prstGeom prst="rect">
            <a:avLst/>
          </a:prstGeom>
        </p:spPr>
      </p:pic>
    </p:spTree>
    <p:extLst>
      <p:ext uri="{BB962C8B-B14F-4D97-AF65-F5344CB8AC3E}">
        <p14:creationId xmlns:p14="http://schemas.microsoft.com/office/powerpoint/2010/main" val="31778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99A33-40E2-416A-A4C8-1DB0074EF5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Text Placeholder 5">
            <a:extLst>
              <a:ext uri="{FF2B5EF4-FFF2-40B4-BE49-F238E27FC236}">
                <a16:creationId xmlns:a16="http://schemas.microsoft.com/office/drawing/2014/main" id="{0F49DB85-6A82-4219-B6F6-2961017C6EEA}"/>
              </a:ext>
            </a:extLst>
          </p:cNvPr>
          <p:cNvSpPr>
            <a:spLocks noGrp="1"/>
          </p:cNvSpPr>
          <p:nvPr>
            <p:ph type="body" idx="1"/>
          </p:nvPr>
        </p:nvSpPr>
        <p:spPr/>
        <p:txBody>
          <a:bodyPr/>
          <a:lstStyle/>
          <a:p>
            <a:r>
              <a:rPr lang="en-US" dirty="0"/>
              <a:t>File -&gt; New -&gt; Other </a:t>
            </a:r>
          </a:p>
          <a:p>
            <a:pPr marL="76200" indent="0">
              <a:buNone/>
            </a:pPr>
            <a:endParaRPr lang="en-US" dirty="0"/>
          </a:p>
          <a:p>
            <a:endParaRPr lang="en-ID" dirty="0"/>
          </a:p>
        </p:txBody>
      </p:sp>
      <p:sp>
        <p:nvSpPr>
          <p:cNvPr id="5" name="Title 4">
            <a:extLst>
              <a:ext uri="{FF2B5EF4-FFF2-40B4-BE49-F238E27FC236}">
                <a16:creationId xmlns:a16="http://schemas.microsoft.com/office/drawing/2014/main" id="{D17E0D19-2BE8-4EF8-9F4B-B4B5F4B28182}"/>
              </a:ext>
            </a:extLst>
          </p:cNvPr>
          <p:cNvSpPr>
            <a:spLocks noGrp="1"/>
          </p:cNvSpPr>
          <p:nvPr>
            <p:ph type="title"/>
          </p:nvPr>
        </p:nvSpPr>
        <p:spPr/>
        <p:txBody>
          <a:bodyPr/>
          <a:lstStyle/>
          <a:p>
            <a:r>
              <a:rPr lang="en-US" dirty="0"/>
              <a:t>New Project</a:t>
            </a:r>
            <a:endParaRPr lang="en-ID" dirty="0"/>
          </a:p>
        </p:txBody>
      </p:sp>
      <p:pic>
        <p:nvPicPr>
          <p:cNvPr id="2" name="Picture 1">
            <a:extLst>
              <a:ext uri="{FF2B5EF4-FFF2-40B4-BE49-F238E27FC236}">
                <a16:creationId xmlns:a16="http://schemas.microsoft.com/office/drawing/2014/main" id="{64153FD8-CBBC-43EA-A055-4FEF341BB75C}"/>
              </a:ext>
            </a:extLst>
          </p:cNvPr>
          <p:cNvPicPr>
            <a:picLocks noChangeAspect="1"/>
          </p:cNvPicPr>
          <p:nvPr/>
        </p:nvPicPr>
        <p:blipFill>
          <a:blip r:embed="rId2"/>
          <a:stretch>
            <a:fillRect/>
          </a:stretch>
        </p:blipFill>
        <p:spPr>
          <a:xfrm>
            <a:off x="609600" y="1025768"/>
            <a:ext cx="4495800" cy="3550553"/>
          </a:xfrm>
          <a:prstGeom prst="rect">
            <a:avLst/>
          </a:prstGeom>
        </p:spPr>
      </p:pic>
      <p:pic>
        <p:nvPicPr>
          <p:cNvPr id="3" name="Picture 2">
            <a:extLst>
              <a:ext uri="{FF2B5EF4-FFF2-40B4-BE49-F238E27FC236}">
                <a16:creationId xmlns:a16="http://schemas.microsoft.com/office/drawing/2014/main" id="{C74E04D0-8C12-4BD1-ABC9-A1172E1B139A}"/>
              </a:ext>
            </a:extLst>
          </p:cNvPr>
          <p:cNvPicPr>
            <a:picLocks noChangeAspect="1"/>
          </p:cNvPicPr>
          <p:nvPr/>
        </p:nvPicPr>
        <p:blipFill rotWithShape="1">
          <a:blip r:embed="rId3"/>
          <a:srcRect l="931"/>
          <a:stretch/>
        </p:blipFill>
        <p:spPr>
          <a:xfrm>
            <a:off x="5486400" y="1025768"/>
            <a:ext cx="3472758" cy="3374782"/>
          </a:xfrm>
          <a:prstGeom prst="rect">
            <a:avLst/>
          </a:prstGeom>
        </p:spPr>
      </p:pic>
    </p:spTree>
    <p:extLst>
      <p:ext uri="{BB962C8B-B14F-4D97-AF65-F5344CB8AC3E}">
        <p14:creationId xmlns:p14="http://schemas.microsoft.com/office/powerpoint/2010/main" val="18093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43E065-ACB1-4F79-9D3B-4DB96F39B2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 Placeholder 5">
            <a:extLst>
              <a:ext uri="{FF2B5EF4-FFF2-40B4-BE49-F238E27FC236}">
                <a16:creationId xmlns:a16="http://schemas.microsoft.com/office/drawing/2014/main" id="{4CE34D61-1ADB-4BE1-BD92-FD9EBF25B255}"/>
              </a:ext>
            </a:extLst>
          </p:cNvPr>
          <p:cNvSpPr>
            <a:spLocks noGrp="1"/>
          </p:cNvSpPr>
          <p:nvPr>
            <p:ph type="body" idx="1"/>
          </p:nvPr>
        </p:nvSpPr>
        <p:spPr/>
        <p:txBody>
          <a:bodyPr/>
          <a:lstStyle/>
          <a:p>
            <a:r>
              <a:rPr lang="en-US" dirty="0"/>
              <a:t>Create Project </a:t>
            </a:r>
            <a:r>
              <a:rPr lang="en-US" b="1" dirty="0" err="1"/>
              <a:t>HelloJSP</a:t>
            </a:r>
            <a:r>
              <a:rPr lang="en-US" dirty="0"/>
              <a:t>, and create new folder with name </a:t>
            </a:r>
            <a:r>
              <a:rPr lang="en-US" b="1" dirty="0" err="1"/>
              <a:t>HelloJSP</a:t>
            </a:r>
            <a:r>
              <a:rPr lang="en-US" dirty="0"/>
              <a:t> at </a:t>
            </a:r>
            <a:r>
              <a:rPr lang="en-US" dirty="0" err="1"/>
              <a:t>custome</a:t>
            </a:r>
            <a:r>
              <a:rPr lang="en-US" dirty="0"/>
              <a:t> location in your drives </a:t>
            </a:r>
            <a:endParaRPr lang="en-ID" dirty="0"/>
          </a:p>
        </p:txBody>
      </p:sp>
      <p:sp>
        <p:nvSpPr>
          <p:cNvPr id="4" name="Title 3">
            <a:extLst>
              <a:ext uri="{FF2B5EF4-FFF2-40B4-BE49-F238E27FC236}">
                <a16:creationId xmlns:a16="http://schemas.microsoft.com/office/drawing/2014/main" id="{CF5A69E1-F002-41E3-93B3-10F9B1DBE495}"/>
              </a:ext>
            </a:extLst>
          </p:cNvPr>
          <p:cNvSpPr>
            <a:spLocks noGrp="1"/>
          </p:cNvSpPr>
          <p:nvPr>
            <p:ph type="title"/>
          </p:nvPr>
        </p:nvSpPr>
        <p:spPr/>
        <p:txBody>
          <a:bodyPr/>
          <a:lstStyle/>
          <a:p>
            <a:r>
              <a:rPr lang="en-US" dirty="0"/>
              <a:t>New Project</a:t>
            </a:r>
            <a:endParaRPr lang="en-ID" dirty="0"/>
          </a:p>
        </p:txBody>
      </p:sp>
      <p:pic>
        <p:nvPicPr>
          <p:cNvPr id="5" name="Picture 4">
            <a:extLst>
              <a:ext uri="{FF2B5EF4-FFF2-40B4-BE49-F238E27FC236}">
                <a16:creationId xmlns:a16="http://schemas.microsoft.com/office/drawing/2014/main" id="{3AE19112-636A-4DED-8BE5-C69D87F3313E}"/>
              </a:ext>
            </a:extLst>
          </p:cNvPr>
          <p:cNvPicPr>
            <a:picLocks noChangeAspect="1"/>
          </p:cNvPicPr>
          <p:nvPr/>
        </p:nvPicPr>
        <p:blipFill>
          <a:blip r:embed="rId2"/>
          <a:stretch>
            <a:fillRect/>
          </a:stretch>
        </p:blipFill>
        <p:spPr>
          <a:xfrm>
            <a:off x="609600" y="1006710"/>
            <a:ext cx="2824477" cy="3945390"/>
          </a:xfrm>
          <a:prstGeom prst="rect">
            <a:avLst/>
          </a:prstGeom>
        </p:spPr>
      </p:pic>
      <p:pic>
        <p:nvPicPr>
          <p:cNvPr id="7" name="Picture 6">
            <a:extLst>
              <a:ext uri="{FF2B5EF4-FFF2-40B4-BE49-F238E27FC236}">
                <a16:creationId xmlns:a16="http://schemas.microsoft.com/office/drawing/2014/main" id="{BF0BA22D-BD62-499B-BF8F-08869A120EA9}"/>
              </a:ext>
            </a:extLst>
          </p:cNvPr>
          <p:cNvPicPr>
            <a:picLocks noChangeAspect="1"/>
          </p:cNvPicPr>
          <p:nvPr/>
        </p:nvPicPr>
        <p:blipFill>
          <a:blip r:embed="rId3"/>
          <a:stretch>
            <a:fillRect/>
          </a:stretch>
        </p:blipFill>
        <p:spPr>
          <a:xfrm>
            <a:off x="3615801" y="1006710"/>
            <a:ext cx="4932432" cy="2479440"/>
          </a:xfrm>
          <a:prstGeom prst="rect">
            <a:avLst/>
          </a:prstGeom>
        </p:spPr>
      </p:pic>
    </p:spTree>
    <p:extLst>
      <p:ext uri="{BB962C8B-B14F-4D97-AF65-F5344CB8AC3E}">
        <p14:creationId xmlns:p14="http://schemas.microsoft.com/office/powerpoint/2010/main" val="986147444"/>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8226</TotalTime>
  <Words>757</Words>
  <Application>Microsoft Office PowerPoint</Application>
  <PresentationFormat>On-screen Show (16:9)</PresentationFormat>
  <Paragraphs>148</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Arvo</vt:lpstr>
      <vt:lpstr>Roboto Condensed Light</vt:lpstr>
      <vt:lpstr>Roboto Condensed</vt:lpstr>
      <vt:lpstr>Salerio template</vt:lpstr>
      <vt:lpstr>Java – Logic Day 01</vt:lpstr>
      <vt:lpstr>Day 01</vt:lpstr>
      <vt:lpstr>What is JSP</vt:lpstr>
      <vt:lpstr>Advantages of JSP over Servlet</vt:lpstr>
      <vt:lpstr>The Lifecycle of a JSP Page</vt:lpstr>
      <vt:lpstr>Day 01</vt:lpstr>
      <vt:lpstr>Open STS</vt:lpstr>
      <vt:lpstr>New Project</vt:lpstr>
      <vt:lpstr>New Project</vt:lpstr>
      <vt:lpstr>Setting Server</vt:lpstr>
      <vt:lpstr>Setting Server</vt:lpstr>
      <vt:lpstr>Setting Server</vt:lpstr>
      <vt:lpstr>Setting Server</vt:lpstr>
      <vt:lpstr>Download Tomcat Server</vt:lpstr>
      <vt:lpstr>Setting Server</vt:lpstr>
      <vt:lpstr>Creating New JSP</vt:lpstr>
      <vt:lpstr>Creating New JSP</vt:lpstr>
      <vt:lpstr>Running JSP on Server</vt:lpstr>
      <vt:lpstr>Running JSP on Server</vt:lpstr>
      <vt:lpstr>Day 01</vt:lpstr>
      <vt:lpstr>JSP Scripting elements</vt:lpstr>
      <vt:lpstr>Scriptlet Tag</vt:lpstr>
      <vt:lpstr>Scriptlet Tag</vt:lpstr>
      <vt:lpstr>Scriptlet Tag</vt:lpstr>
      <vt:lpstr>Expression Tag</vt:lpstr>
      <vt:lpstr>Expression Tag</vt:lpstr>
      <vt:lpstr>Expression Tag</vt:lpstr>
      <vt:lpstr>Declaration Tag</vt:lpstr>
      <vt:lpstr>Declaration Tag</vt:lpstr>
      <vt:lpstr>Declaration Tag</vt:lpstr>
      <vt:lpstr>Declaration Tag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801</cp:revision>
  <dcterms:modified xsi:type="dcterms:W3CDTF">2019-06-24T09:16:28Z</dcterms:modified>
</cp:coreProperties>
</file>