
<file path=[Content_Types].xml><?xml version="1.0" encoding="utf-8"?>
<Types xmlns="http://schemas.openxmlformats.org/package/2006/content-types">
  <Default Extension="fntdata" ContentType="application/x-fontdata"/>
  <Default Extension="gif" ContentType="image/gi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7" r:id="rId1"/>
  </p:sldMasterIdLst>
  <p:notesMasterIdLst>
    <p:notesMasterId r:id="rId28"/>
  </p:notesMasterIdLst>
  <p:sldIdLst>
    <p:sldId id="256" r:id="rId2"/>
    <p:sldId id="285" r:id="rId3"/>
    <p:sldId id="309" r:id="rId4"/>
    <p:sldId id="342" r:id="rId5"/>
    <p:sldId id="347" r:id="rId6"/>
    <p:sldId id="343" r:id="rId7"/>
    <p:sldId id="344" r:id="rId8"/>
    <p:sldId id="345" r:id="rId9"/>
    <p:sldId id="346" r:id="rId10"/>
    <p:sldId id="348" r:id="rId11"/>
    <p:sldId id="349" r:id="rId12"/>
    <p:sldId id="310" r:id="rId13"/>
    <p:sldId id="350" r:id="rId14"/>
    <p:sldId id="351" r:id="rId15"/>
    <p:sldId id="352" r:id="rId16"/>
    <p:sldId id="355" r:id="rId17"/>
    <p:sldId id="353" r:id="rId18"/>
    <p:sldId id="356" r:id="rId19"/>
    <p:sldId id="357" r:id="rId20"/>
    <p:sldId id="358" r:id="rId21"/>
    <p:sldId id="359" r:id="rId22"/>
    <p:sldId id="316" r:id="rId23"/>
    <p:sldId id="338" r:id="rId24"/>
    <p:sldId id="339" r:id="rId25"/>
    <p:sldId id="337" r:id="rId26"/>
    <p:sldId id="336" r:id="rId27"/>
  </p:sldIdLst>
  <p:sldSz cx="9144000" cy="5143500" type="screen16x9"/>
  <p:notesSz cx="6858000" cy="9144000"/>
  <p:embeddedFontLst>
    <p:embeddedFont>
      <p:font typeface="Arvo" panose="020B0604020202020204" charset="0"/>
      <p:regular r:id="rId29"/>
      <p:bold r:id="rId30"/>
      <p:italic r:id="rId31"/>
      <p:boldItalic r:id="rId32"/>
    </p:embeddedFont>
    <p:embeddedFont>
      <p:font typeface="Roboto Condensed" panose="020B0604020202020204" charset="0"/>
      <p:regular r:id="rId33"/>
      <p:bold r:id="rId34"/>
      <p:italic r:id="rId35"/>
      <p:boldItalic r:id="rId36"/>
    </p:embeddedFont>
    <p:embeddedFont>
      <p:font typeface="Roboto Condensed Light" panose="020B0604020202020204" charset="0"/>
      <p:regular r:id="rId37"/>
      <p:bold r:id="rId38"/>
      <p:italic r:id="rId39"/>
      <p:boldItalic r:id="rId4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Java Day 03" id="{84949152-02A1-4288-A9D5-747BDA67E04D}">
          <p14:sldIdLst>
            <p14:sldId id="256"/>
          </p14:sldIdLst>
        </p14:section>
        <p14:section name="What Is Array" id="{B27C4E9D-3A11-45C1-BF7C-857D9AC969C7}">
          <p14:sldIdLst>
            <p14:sldId id="285"/>
            <p14:sldId id="309"/>
            <p14:sldId id="342"/>
          </p14:sldIdLst>
        </p14:section>
        <p14:section name="Array 1 Dimention" id="{4C6AA922-9EDD-411C-852F-823695C48529}">
          <p14:sldIdLst>
            <p14:sldId id="347"/>
            <p14:sldId id="343"/>
            <p14:sldId id="344"/>
            <p14:sldId id="345"/>
            <p14:sldId id="346"/>
            <p14:sldId id="348"/>
            <p14:sldId id="349"/>
            <p14:sldId id="310"/>
            <p14:sldId id="350"/>
            <p14:sldId id="351"/>
            <p14:sldId id="352"/>
          </p14:sldIdLst>
        </p14:section>
        <p14:section name="What is the class name of Java array?" id="{3755F7A2-9DE3-4097-A3DF-5B33C0E0D4B3}">
          <p14:sldIdLst>
            <p14:sldId id="355"/>
            <p14:sldId id="353"/>
          </p14:sldIdLst>
        </p14:section>
        <p14:section name="Copying An Array" id="{04C20D94-6444-43E1-86EA-BAABBBF3EE9D}">
          <p14:sldIdLst>
            <p14:sldId id="356"/>
            <p14:sldId id="357"/>
            <p14:sldId id="358"/>
            <p14:sldId id="359"/>
          </p14:sldIdLst>
        </p14:section>
        <p14:section name="Study Case" id="{870F85D0-E3BA-45C0-8953-1DC7CEDFEBA9}">
          <p14:sldIdLst>
            <p14:sldId id="316"/>
            <p14:sldId id="338"/>
            <p14:sldId id="339"/>
            <p14:sldId id="337"/>
            <p14:sldId id="336"/>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80AA214-FA48-4AD7-9DFC-DEE107CAFA56}">
  <a:tblStyle styleId="{380AA214-FA48-4AD7-9DFC-DEE107CAFA56}"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8" d="100"/>
          <a:sy n="108" d="100"/>
        </p:scale>
        <p:origin x="816" y="10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1.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6.fntdata"/><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5.fntdata"/><Relationship Id="rId38" Type="http://schemas.openxmlformats.org/officeDocument/2006/relationships/font" Target="fonts/font10.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1.fntdata"/><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4.fntdata"/><Relationship Id="rId37" Type="http://schemas.openxmlformats.org/officeDocument/2006/relationships/font" Target="fonts/font9.fntdata"/><Relationship Id="rId40" Type="http://schemas.openxmlformats.org/officeDocument/2006/relationships/font" Target="fonts/font12.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2.fntdata"/><Relationship Id="rId35" Type="http://schemas.openxmlformats.org/officeDocument/2006/relationships/font" Target="fonts/font7.fntdata"/><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87524134"/>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p:nvPr/>
        </p:nvSpPr>
        <p:spPr>
          <a:xfrm>
            <a:off x="7544483" y="657775"/>
            <a:ext cx="1299300" cy="4329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11" name="Google Shape;11;p2"/>
          <p:cNvGrpSpPr/>
          <p:nvPr/>
        </p:nvGrpSpPr>
        <p:grpSpPr>
          <a:xfrm>
            <a:off x="0" y="-7088"/>
            <a:ext cx="8661398" cy="5150588"/>
            <a:chOff x="0" y="-7088"/>
            <a:chExt cx="8661398" cy="5150588"/>
          </a:xfrm>
        </p:grpSpPr>
        <p:sp>
          <p:nvSpPr>
            <p:cNvPr id="12" name="Google Shape;12;p2"/>
            <p:cNvSpPr/>
            <p:nvPr/>
          </p:nvSpPr>
          <p:spPr>
            <a:xfrm>
              <a:off x="0" y="0"/>
              <a:ext cx="3525000" cy="5143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0800000" flipH="1">
              <a:off x="3517898" y="-7088"/>
              <a:ext cx="5143500" cy="5143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14" name="Google Shape;14;p2"/>
          <p:cNvGrpSpPr/>
          <p:nvPr/>
        </p:nvGrpSpPr>
        <p:grpSpPr>
          <a:xfrm rot="10800000" flipH="1">
            <a:off x="1" y="1090763"/>
            <a:ext cx="8847502" cy="2961975"/>
            <a:chOff x="-8178042" y="-4493254"/>
            <a:chExt cx="19483598" cy="6522736"/>
          </a:xfrm>
        </p:grpSpPr>
        <p:sp>
          <p:nvSpPr>
            <p:cNvPr id="15" name="Google Shape;15;p2"/>
            <p:cNvSpPr/>
            <p:nvPr/>
          </p:nvSpPr>
          <p:spPr>
            <a:xfrm>
              <a:off x="-8178042" y="-4493118"/>
              <a:ext cx="12968400" cy="6522600"/>
            </a:xfrm>
            <a:prstGeom prst="rect">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16" name="Google Shape;16;p2"/>
            <p:cNvSpPr/>
            <p:nvPr/>
          </p:nvSpPr>
          <p:spPr>
            <a:xfrm>
              <a:off x="4782955" y="-4493254"/>
              <a:ext cx="6522600" cy="6522600"/>
            </a:xfrm>
            <a:prstGeom prst="rtTriangle">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17" name="Google Shape;17;p2"/>
          <p:cNvGrpSpPr/>
          <p:nvPr/>
        </p:nvGrpSpPr>
        <p:grpSpPr>
          <a:xfrm>
            <a:off x="3677236" y="4278349"/>
            <a:ext cx="5480829" cy="432996"/>
            <a:chOff x="5582265" y="4646738"/>
            <a:chExt cx="5480829" cy="432996"/>
          </a:xfrm>
        </p:grpSpPr>
        <p:sp>
          <p:nvSpPr>
            <p:cNvPr id="18" name="Google Shape;18;p2"/>
            <p:cNvSpPr/>
            <p:nvPr/>
          </p:nvSpPr>
          <p:spPr>
            <a:xfrm rot="10800000">
              <a:off x="5582265"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 name="Google Shape;19;p2"/>
            <p:cNvGrpSpPr/>
            <p:nvPr/>
          </p:nvGrpSpPr>
          <p:grpSpPr>
            <a:xfrm flipH="1">
              <a:off x="5585232" y="4646738"/>
              <a:ext cx="5477861" cy="304551"/>
              <a:chOff x="-24158748" y="330075"/>
              <a:chExt cx="30568423" cy="1699506"/>
            </a:xfrm>
          </p:grpSpPr>
          <p:sp>
            <p:nvSpPr>
              <p:cNvPr id="20" name="Google Shape;20;p2"/>
              <p:cNvSpPr/>
              <p:nvPr/>
            </p:nvSpPr>
            <p:spPr>
              <a:xfrm>
                <a:off x="-24158748" y="330081"/>
                <a:ext cx="28908000" cy="1699500"/>
              </a:xfrm>
              <a:prstGeom prst="rect">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4710175"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2" name="Google Shape;22;p2"/>
          <p:cNvSpPr txBox="1">
            <a:spLocks noGrp="1"/>
          </p:cNvSpPr>
          <p:nvPr>
            <p:ph type="ctrTitle"/>
          </p:nvPr>
        </p:nvSpPr>
        <p:spPr>
          <a:xfrm>
            <a:off x="685800" y="1090750"/>
            <a:ext cx="5367900" cy="2961900"/>
          </a:xfrm>
          <a:prstGeom prst="rect">
            <a:avLst/>
          </a:prstGeom>
        </p:spPr>
        <p:txBody>
          <a:bodyPr spcFirstLastPara="1" wrap="square" lIns="91425" tIns="91425" rIns="91425" bIns="91425" anchor="ctr" anchorCtr="0"/>
          <a:lstStyle>
            <a:lvl1pPr lvl="0">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preserve="1" userDrawn="1">
  <p:cSld name="1_Blank">
    <p:spTree>
      <p:nvGrpSpPr>
        <p:cNvPr id="1" name="Shape 162"/>
        <p:cNvGrpSpPr/>
        <p:nvPr/>
      </p:nvGrpSpPr>
      <p:grpSpPr>
        <a:xfrm>
          <a:off x="0" y="0"/>
          <a:ext cx="0" cy="0"/>
          <a:chOff x="0" y="0"/>
          <a:chExt cx="0" cy="0"/>
        </a:xfrm>
      </p:grpSpPr>
      <p:sp>
        <p:nvSpPr>
          <p:cNvPr id="163" name="Google Shape;163;p10"/>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grpSp>
        <p:nvGrpSpPr>
          <p:cNvPr id="164" name="Google Shape;164;p10"/>
          <p:cNvGrpSpPr/>
          <p:nvPr/>
        </p:nvGrpSpPr>
        <p:grpSpPr>
          <a:xfrm>
            <a:off x="6946842" y="4472723"/>
            <a:ext cx="2202830" cy="670795"/>
            <a:chOff x="5575242" y="4472723"/>
            <a:chExt cx="2202830" cy="670795"/>
          </a:xfrm>
        </p:grpSpPr>
        <p:sp>
          <p:nvSpPr>
            <p:cNvPr id="165" name="Google Shape;165;p10"/>
            <p:cNvSpPr/>
            <p:nvPr/>
          </p:nvSpPr>
          <p:spPr>
            <a:xfrm rot="10800000">
              <a:off x="5575242"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6" name="Google Shape;166;p10"/>
            <p:cNvGrpSpPr/>
            <p:nvPr/>
          </p:nvGrpSpPr>
          <p:grpSpPr>
            <a:xfrm flipH="1">
              <a:off x="5734850" y="4472723"/>
              <a:ext cx="2040837" cy="670795"/>
              <a:chOff x="1297954" y="330075"/>
              <a:chExt cx="5169293" cy="1699506"/>
            </a:xfrm>
          </p:grpSpPr>
          <p:sp>
            <p:nvSpPr>
              <p:cNvPr id="167" name="Google Shape;167;p10"/>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0"/>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10"/>
            <p:cNvGrpSpPr/>
            <p:nvPr/>
          </p:nvGrpSpPr>
          <p:grpSpPr>
            <a:xfrm flipH="1">
              <a:off x="5578209" y="4646738"/>
              <a:ext cx="2199863" cy="304563"/>
              <a:chOff x="-5827153" y="330075"/>
              <a:chExt cx="12276019" cy="1699569"/>
            </a:xfrm>
          </p:grpSpPr>
          <p:sp>
            <p:nvSpPr>
              <p:cNvPr id="170" name="Google Shape;170;p10"/>
              <p:cNvSpPr/>
              <p:nvPr/>
            </p:nvSpPr>
            <p:spPr>
              <a:xfrm>
                <a:off x="-5827153" y="330144"/>
                <a:ext cx="10612200" cy="1699500"/>
              </a:xfrm>
              <a:prstGeom prst="rect">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0"/>
              <p:cNvSpPr/>
              <p:nvPr/>
            </p:nvSpPr>
            <p:spPr>
              <a:xfrm>
                <a:off x="4749366"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9" name="Google Shape;79;p5">
            <a:extLst>
              <a:ext uri="{FF2B5EF4-FFF2-40B4-BE49-F238E27FC236}">
                <a16:creationId xmlns:a16="http://schemas.microsoft.com/office/drawing/2014/main" id="{C158645B-7908-4698-B29A-BD4E402A9E17}"/>
              </a:ext>
            </a:extLst>
          </p:cNvPr>
          <p:cNvSpPr txBox="1">
            <a:spLocks noGrp="1"/>
          </p:cNvSpPr>
          <p:nvPr>
            <p:ph type="body" idx="1"/>
          </p:nvPr>
        </p:nvSpPr>
        <p:spPr>
          <a:xfrm>
            <a:off x="458473" y="1634373"/>
            <a:ext cx="3950162" cy="3012353"/>
          </a:xfrm>
          <a:prstGeom prst="rect">
            <a:avLst/>
          </a:prstGeom>
        </p:spPr>
        <p:txBody>
          <a:bodyPr spcFirstLastPara="1" wrap="square" lIns="91425" tIns="91425" rIns="91425" bIns="91425" anchor="t" anchorCtr="0"/>
          <a:lstStyle>
            <a:lvl1pPr marL="457200" lvl="0" indent="-381000">
              <a:spcBef>
                <a:spcPts val="600"/>
              </a:spcBef>
              <a:spcAft>
                <a:spcPts val="0"/>
              </a:spcAft>
              <a:buSzPts val="2400"/>
              <a:buChar char="▰"/>
              <a:defRPr sz="1400"/>
            </a:lvl1pPr>
            <a:lvl2pPr marL="914400" lvl="1" indent="-381000">
              <a:spcBef>
                <a:spcPts val="1000"/>
              </a:spcBef>
              <a:spcAft>
                <a:spcPts val="0"/>
              </a:spcAft>
              <a:buSzPts val="2400"/>
              <a:buChar char="▻"/>
              <a:defRPr/>
            </a:lvl2pPr>
            <a:lvl3pPr marL="1371600" lvl="2" indent="-381000">
              <a:spcBef>
                <a:spcPts val="1000"/>
              </a:spcBef>
              <a:spcAft>
                <a:spcPts val="0"/>
              </a:spcAft>
              <a:buSzPts val="2400"/>
              <a:buChar char="▻"/>
              <a:defRPr/>
            </a:lvl3pPr>
            <a:lvl4pPr marL="1828800" lvl="3" indent="-381000">
              <a:spcBef>
                <a:spcPts val="1000"/>
              </a:spcBef>
              <a:spcAft>
                <a:spcPts val="0"/>
              </a:spcAft>
              <a:buSzPts val="2400"/>
              <a:buChar char="▻"/>
              <a:defRPr/>
            </a:lvl4pPr>
            <a:lvl5pPr marL="2286000" lvl="4" indent="-381000">
              <a:spcBef>
                <a:spcPts val="1000"/>
              </a:spcBef>
              <a:spcAft>
                <a:spcPts val="0"/>
              </a:spcAft>
              <a:buSzPts val="2400"/>
              <a:buChar char="▻"/>
              <a:defRPr/>
            </a:lvl5pPr>
            <a:lvl6pPr marL="2743200" lvl="5" indent="-381000">
              <a:spcBef>
                <a:spcPts val="1000"/>
              </a:spcBef>
              <a:spcAft>
                <a:spcPts val="0"/>
              </a:spcAft>
              <a:buSzPts val="2400"/>
              <a:buChar char="▻"/>
              <a:defRPr/>
            </a:lvl6pPr>
            <a:lvl7pPr marL="3200400" lvl="6" indent="-381000">
              <a:spcBef>
                <a:spcPts val="1000"/>
              </a:spcBef>
              <a:spcAft>
                <a:spcPts val="0"/>
              </a:spcAft>
              <a:buSzPts val="2400"/>
              <a:buChar char="▻"/>
              <a:defRPr/>
            </a:lvl7pPr>
            <a:lvl8pPr marL="3657600" lvl="7" indent="-381000">
              <a:spcBef>
                <a:spcPts val="1000"/>
              </a:spcBef>
              <a:spcAft>
                <a:spcPts val="0"/>
              </a:spcAft>
              <a:buSzPts val="2400"/>
              <a:buChar char="▻"/>
              <a:defRPr/>
            </a:lvl8pPr>
            <a:lvl9pPr marL="4114800" lvl="8" indent="-381000">
              <a:spcBef>
                <a:spcPts val="1000"/>
              </a:spcBef>
              <a:spcAft>
                <a:spcPts val="1000"/>
              </a:spcAft>
              <a:buSzPts val="2400"/>
              <a:buChar char="▻"/>
              <a:defRPr/>
            </a:lvl9pPr>
          </a:lstStyle>
          <a:p>
            <a:endParaRPr dirty="0"/>
          </a:p>
        </p:txBody>
      </p:sp>
      <p:sp>
        <p:nvSpPr>
          <p:cNvPr id="21" name="Google Shape;79;p5">
            <a:extLst>
              <a:ext uri="{FF2B5EF4-FFF2-40B4-BE49-F238E27FC236}">
                <a16:creationId xmlns:a16="http://schemas.microsoft.com/office/drawing/2014/main" id="{D187CDD8-77CC-44EC-9A35-0FF0C7AAD200}"/>
              </a:ext>
            </a:extLst>
          </p:cNvPr>
          <p:cNvSpPr txBox="1">
            <a:spLocks noGrp="1"/>
          </p:cNvSpPr>
          <p:nvPr>
            <p:ph type="body" idx="13"/>
          </p:nvPr>
        </p:nvSpPr>
        <p:spPr>
          <a:xfrm>
            <a:off x="4772276" y="1634290"/>
            <a:ext cx="3913252" cy="3012436"/>
          </a:xfrm>
          <a:prstGeom prst="rect">
            <a:avLst/>
          </a:prstGeom>
        </p:spPr>
        <p:txBody>
          <a:bodyPr spcFirstLastPara="1" wrap="square" lIns="91425" tIns="91425" rIns="91425" bIns="91425" anchor="t" anchorCtr="0"/>
          <a:lstStyle>
            <a:lvl1pPr marL="457200" lvl="0" indent="-381000">
              <a:spcBef>
                <a:spcPts val="600"/>
              </a:spcBef>
              <a:spcAft>
                <a:spcPts val="0"/>
              </a:spcAft>
              <a:buSzPts val="2400"/>
              <a:buChar char="▰"/>
              <a:defRPr sz="1400"/>
            </a:lvl1pPr>
            <a:lvl2pPr marL="914400" lvl="1" indent="-381000">
              <a:spcBef>
                <a:spcPts val="1000"/>
              </a:spcBef>
              <a:spcAft>
                <a:spcPts val="0"/>
              </a:spcAft>
              <a:buSzPts val="2400"/>
              <a:buChar char="▻"/>
              <a:defRPr/>
            </a:lvl2pPr>
            <a:lvl3pPr marL="1371600" lvl="2" indent="-381000">
              <a:spcBef>
                <a:spcPts val="1000"/>
              </a:spcBef>
              <a:spcAft>
                <a:spcPts val="0"/>
              </a:spcAft>
              <a:buSzPts val="2400"/>
              <a:buChar char="▻"/>
              <a:defRPr/>
            </a:lvl3pPr>
            <a:lvl4pPr marL="1828800" lvl="3" indent="-381000">
              <a:spcBef>
                <a:spcPts val="1000"/>
              </a:spcBef>
              <a:spcAft>
                <a:spcPts val="0"/>
              </a:spcAft>
              <a:buSzPts val="2400"/>
              <a:buChar char="▻"/>
              <a:defRPr/>
            </a:lvl4pPr>
            <a:lvl5pPr marL="2286000" lvl="4" indent="-381000">
              <a:spcBef>
                <a:spcPts val="1000"/>
              </a:spcBef>
              <a:spcAft>
                <a:spcPts val="0"/>
              </a:spcAft>
              <a:buSzPts val="2400"/>
              <a:buChar char="▻"/>
              <a:defRPr/>
            </a:lvl5pPr>
            <a:lvl6pPr marL="2743200" lvl="5" indent="-381000">
              <a:spcBef>
                <a:spcPts val="1000"/>
              </a:spcBef>
              <a:spcAft>
                <a:spcPts val="0"/>
              </a:spcAft>
              <a:buSzPts val="2400"/>
              <a:buChar char="▻"/>
              <a:defRPr/>
            </a:lvl6pPr>
            <a:lvl7pPr marL="3200400" lvl="6" indent="-381000">
              <a:spcBef>
                <a:spcPts val="1000"/>
              </a:spcBef>
              <a:spcAft>
                <a:spcPts val="0"/>
              </a:spcAft>
              <a:buSzPts val="2400"/>
              <a:buChar char="▻"/>
              <a:defRPr/>
            </a:lvl7pPr>
            <a:lvl8pPr marL="3657600" lvl="7" indent="-381000">
              <a:spcBef>
                <a:spcPts val="1000"/>
              </a:spcBef>
              <a:spcAft>
                <a:spcPts val="0"/>
              </a:spcAft>
              <a:buSzPts val="2400"/>
              <a:buChar char="▻"/>
              <a:defRPr/>
            </a:lvl8pPr>
            <a:lvl9pPr marL="4114800" lvl="8" indent="-381000">
              <a:spcBef>
                <a:spcPts val="1000"/>
              </a:spcBef>
              <a:spcAft>
                <a:spcPts val="1000"/>
              </a:spcAft>
              <a:buSzPts val="2400"/>
              <a:buChar char="▻"/>
              <a:defRPr/>
            </a:lvl9pPr>
          </a:lstStyle>
          <a:p>
            <a:endParaRPr dirty="0"/>
          </a:p>
        </p:txBody>
      </p:sp>
      <p:grpSp>
        <p:nvGrpSpPr>
          <p:cNvPr id="22" name="Google Shape;172;p10">
            <a:extLst>
              <a:ext uri="{FF2B5EF4-FFF2-40B4-BE49-F238E27FC236}">
                <a16:creationId xmlns:a16="http://schemas.microsoft.com/office/drawing/2014/main" id="{75E22C34-0E30-4225-98FF-BF0216DB6D67}"/>
              </a:ext>
            </a:extLst>
          </p:cNvPr>
          <p:cNvGrpSpPr/>
          <p:nvPr userDrawn="1"/>
        </p:nvGrpSpPr>
        <p:grpSpPr>
          <a:xfrm rot="10800000">
            <a:off x="-3288" y="-9"/>
            <a:ext cx="6175488" cy="600370"/>
            <a:chOff x="5575242" y="4472728"/>
            <a:chExt cx="2202830" cy="670794"/>
          </a:xfrm>
        </p:grpSpPr>
        <p:sp>
          <p:nvSpPr>
            <p:cNvPr id="23" name="Google Shape;173;p10">
              <a:extLst>
                <a:ext uri="{FF2B5EF4-FFF2-40B4-BE49-F238E27FC236}">
                  <a16:creationId xmlns:a16="http://schemas.microsoft.com/office/drawing/2014/main" id="{57FC667F-3E34-4E20-9053-2A782AC27CF4}"/>
                </a:ext>
              </a:extLst>
            </p:cNvPr>
            <p:cNvSpPr/>
            <p:nvPr/>
          </p:nvSpPr>
          <p:spPr>
            <a:xfrm rot="10800000">
              <a:off x="5575242" y="4948334"/>
              <a:ext cx="394200" cy="1314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 name="Google Shape;174;p10">
              <a:extLst>
                <a:ext uri="{FF2B5EF4-FFF2-40B4-BE49-F238E27FC236}">
                  <a16:creationId xmlns:a16="http://schemas.microsoft.com/office/drawing/2014/main" id="{0B3BB4D6-0235-4277-8372-B15A47961DEF}"/>
                </a:ext>
              </a:extLst>
            </p:cNvPr>
            <p:cNvGrpSpPr/>
            <p:nvPr/>
          </p:nvGrpSpPr>
          <p:grpSpPr>
            <a:xfrm flipH="1">
              <a:off x="5611893" y="4472728"/>
              <a:ext cx="2163794" cy="670794"/>
              <a:chOff x="1297953" y="330090"/>
              <a:chExt cx="5480735" cy="1699502"/>
            </a:xfrm>
          </p:grpSpPr>
          <p:sp>
            <p:nvSpPr>
              <p:cNvPr id="28" name="Google Shape;175;p10">
                <a:extLst>
                  <a:ext uri="{FF2B5EF4-FFF2-40B4-BE49-F238E27FC236}">
                    <a16:creationId xmlns:a16="http://schemas.microsoft.com/office/drawing/2014/main" id="{06E96CE3-389A-41D6-AC88-391C1CD52D3D}"/>
                  </a:ext>
                </a:extLst>
              </p:cNvPr>
              <p:cNvSpPr/>
              <p:nvPr/>
            </p:nvSpPr>
            <p:spPr>
              <a:xfrm>
                <a:off x="1297953" y="330090"/>
                <a:ext cx="491452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76;p10">
                <a:extLst>
                  <a:ext uri="{FF2B5EF4-FFF2-40B4-BE49-F238E27FC236}">
                    <a16:creationId xmlns:a16="http://schemas.microsoft.com/office/drawing/2014/main" id="{EA62C617-AFFE-4BC0-A44D-13FDB3788C2F}"/>
                  </a:ext>
                </a:extLst>
              </p:cNvPr>
              <p:cNvSpPr/>
              <p:nvPr/>
            </p:nvSpPr>
            <p:spPr>
              <a:xfrm>
                <a:off x="6212473" y="330092"/>
                <a:ext cx="566215"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 name="Google Shape;177;p10">
              <a:extLst>
                <a:ext uri="{FF2B5EF4-FFF2-40B4-BE49-F238E27FC236}">
                  <a16:creationId xmlns:a16="http://schemas.microsoft.com/office/drawing/2014/main" id="{7421F6D4-41AD-4407-81E9-BF4842CD211D}"/>
                </a:ext>
              </a:extLst>
            </p:cNvPr>
            <p:cNvGrpSpPr/>
            <p:nvPr/>
          </p:nvGrpSpPr>
          <p:grpSpPr>
            <a:xfrm flipH="1">
              <a:off x="5578209" y="4646738"/>
              <a:ext cx="2199863" cy="304566"/>
              <a:chOff x="-5827153" y="330075"/>
              <a:chExt cx="12276021" cy="1699582"/>
            </a:xfrm>
          </p:grpSpPr>
          <p:sp>
            <p:nvSpPr>
              <p:cNvPr id="26" name="Google Shape;178;p10">
                <a:extLst>
                  <a:ext uri="{FF2B5EF4-FFF2-40B4-BE49-F238E27FC236}">
                    <a16:creationId xmlns:a16="http://schemas.microsoft.com/office/drawing/2014/main" id="{0A43C0A8-788C-463B-895F-03E9B8220BBB}"/>
                  </a:ext>
                </a:extLst>
              </p:cNvPr>
              <p:cNvSpPr/>
              <p:nvPr/>
            </p:nvSpPr>
            <p:spPr>
              <a:xfrm>
                <a:off x="-5827153" y="330157"/>
                <a:ext cx="11641543" cy="1699500"/>
              </a:xfrm>
              <a:prstGeom prst="rect">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79;p10">
                <a:extLst>
                  <a:ext uri="{FF2B5EF4-FFF2-40B4-BE49-F238E27FC236}">
                    <a16:creationId xmlns:a16="http://schemas.microsoft.com/office/drawing/2014/main" id="{BAA01DF9-A09B-4CB1-A537-763DC96795F8}"/>
                  </a:ext>
                </a:extLst>
              </p:cNvPr>
              <p:cNvSpPr/>
              <p:nvPr/>
            </p:nvSpPr>
            <p:spPr>
              <a:xfrm>
                <a:off x="5814393" y="330075"/>
                <a:ext cx="634475" cy="1699500"/>
              </a:xfrm>
              <a:prstGeom prst="rtTriangle">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0" name="Google Shape;98;p6">
            <a:extLst>
              <a:ext uri="{FF2B5EF4-FFF2-40B4-BE49-F238E27FC236}">
                <a16:creationId xmlns:a16="http://schemas.microsoft.com/office/drawing/2014/main" id="{98711A4E-00A1-4E89-8063-A15D993ECFCD}"/>
              </a:ext>
            </a:extLst>
          </p:cNvPr>
          <p:cNvSpPr txBox="1">
            <a:spLocks noGrp="1"/>
          </p:cNvSpPr>
          <p:nvPr>
            <p:ph type="title"/>
          </p:nvPr>
        </p:nvSpPr>
        <p:spPr>
          <a:xfrm>
            <a:off x="458471" y="178500"/>
            <a:ext cx="5439369" cy="258157"/>
          </a:xfrm>
          <a:prstGeom prst="rect">
            <a:avLst/>
          </a:prstGeom>
        </p:spPr>
        <p:txBody>
          <a:bodyPr spcFirstLastPara="1" wrap="square" lIns="91425" tIns="91425" rIns="91425" bIns="91425" anchor="ctr" anchorCtr="0"/>
          <a:lstStyle>
            <a:lvl1pPr lvl="0">
              <a:spcBef>
                <a:spcPts val="0"/>
              </a:spcBef>
              <a:spcAft>
                <a:spcPts val="0"/>
              </a:spcAft>
              <a:buSzPts val="2000"/>
              <a:buNone/>
              <a:defRPr sz="1600"/>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dirty="0"/>
          </a:p>
        </p:txBody>
      </p:sp>
      <p:sp>
        <p:nvSpPr>
          <p:cNvPr id="31" name="Google Shape;79;p5">
            <a:extLst>
              <a:ext uri="{FF2B5EF4-FFF2-40B4-BE49-F238E27FC236}">
                <a16:creationId xmlns:a16="http://schemas.microsoft.com/office/drawing/2014/main" id="{7408B06A-A607-416C-8836-2D7C1A9516C1}"/>
              </a:ext>
            </a:extLst>
          </p:cNvPr>
          <p:cNvSpPr txBox="1">
            <a:spLocks noGrp="1"/>
          </p:cNvSpPr>
          <p:nvPr>
            <p:ph type="body" idx="14"/>
          </p:nvPr>
        </p:nvSpPr>
        <p:spPr>
          <a:xfrm>
            <a:off x="461244" y="618719"/>
            <a:ext cx="8224284" cy="841556"/>
          </a:xfrm>
          <a:prstGeom prst="rect">
            <a:avLst/>
          </a:prstGeom>
        </p:spPr>
        <p:txBody>
          <a:bodyPr spcFirstLastPara="1" wrap="square" lIns="91425" tIns="91425" rIns="91425" bIns="91425" anchor="t" anchorCtr="0"/>
          <a:lstStyle>
            <a:lvl1pPr marL="457200" lvl="0" indent="-381000">
              <a:spcBef>
                <a:spcPts val="600"/>
              </a:spcBef>
              <a:spcAft>
                <a:spcPts val="0"/>
              </a:spcAft>
              <a:buSzPts val="2400"/>
              <a:buChar char="▰"/>
              <a:defRPr sz="1400"/>
            </a:lvl1pPr>
            <a:lvl2pPr marL="914400" lvl="1" indent="-381000">
              <a:spcBef>
                <a:spcPts val="1000"/>
              </a:spcBef>
              <a:spcAft>
                <a:spcPts val="0"/>
              </a:spcAft>
              <a:buSzPts val="2400"/>
              <a:buChar char="▻"/>
              <a:defRPr/>
            </a:lvl2pPr>
            <a:lvl3pPr marL="1371600" lvl="2" indent="-381000">
              <a:spcBef>
                <a:spcPts val="1000"/>
              </a:spcBef>
              <a:spcAft>
                <a:spcPts val="0"/>
              </a:spcAft>
              <a:buSzPts val="2400"/>
              <a:buChar char="▻"/>
              <a:defRPr/>
            </a:lvl3pPr>
            <a:lvl4pPr marL="1828800" lvl="3" indent="-381000">
              <a:spcBef>
                <a:spcPts val="1000"/>
              </a:spcBef>
              <a:spcAft>
                <a:spcPts val="0"/>
              </a:spcAft>
              <a:buSzPts val="2400"/>
              <a:buChar char="▻"/>
              <a:defRPr/>
            </a:lvl4pPr>
            <a:lvl5pPr marL="2286000" lvl="4" indent="-381000">
              <a:spcBef>
                <a:spcPts val="1000"/>
              </a:spcBef>
              <a:spcAft>
                <a:spcPts val="0"/>
              </a:spcAft>
              <a:buSzPts val="2400"/>
              <a:buChar char="▻"/>
              <a:defRPr/>
            </a:lvl5pPr>
            <a:lvl6pPr marL="2743200" lvl="5" indent="-381000">
              <a:spcBef>
                <a:spcPts val="1000"/>
              </a:spcBef>
              <a:spcAft>
                <a:spcPts val="0"/>
              </a:spcAft>
              <a:buSzPts val="2400"/>
              <a:buChar char="▻"/>
              <a:defRPr/>
            </a:lvl6pPr>
            <a:lvl7pPr marL="3200400" lvl="6" indent="-381000">
              <a:spcBef>
                <a:spcPts val="1000"/>
              </a:spcBef>
              <a:spcAft>
                <a:spcPts val="0"/>
              </a:spcAft>
              <a:buSzPts val="2400"/>
              <a:buChar char="▻"/>
              <a:defRPr/>
            </a:lvl7pPr>
            <a:lvl8pPr marL="3657600" lvl="7" indent="-381000">
              <a:spcBef>
                <a:spcPts val="1000"/>
              </a:spcBef>
              <a:spcAft>
                <a:spcPts val="0"/>
              </a:spcAft>
              <a:buSzPts val="2400"/>
              <a:buChar char="▻"/>
              <a:defRPr/>
            </a:lvl8pPr>
            <a:lvl9pPr marL="4114800" lvl="8" indent="-381000">
              <a:spcBef>
                <a:spcPts val="1000"/>
              </a:spcBef>
              <a:spcAft>
                <a:spcPts val="1000"/>
              </a:spcAft>
              <a:buSzPts val="2400"/>
              <a:buChar char="▻"/>
              <a:defRPr/>
            </a:lvl9pPr>
          </a:lstStyle>
          <a:p>
            <a:endParaRPr dirty="0"/>
          </a:p>
        </p:txBody>
      </p:sp>
    </p:spTree>
    <p:extLst>
      <p:ext uri="{BB962C8B-B14F-4D97-AF65-F5344CB8AC3E}">
        <p14:creationId xmlns:p14="http://schemas.microsoft.com/office/powerpoint/2010/main" val="35818376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23"/>
        <p:cNvGrpSpPr/>
        <p:nvPr/>
      </p:nvGrpSpPr>
      <p:grpSpPr>
        <a:xfrm>
          <a:off x="0" y="0"/>
          <a:ext cx="0" cy="0"/>
          <a:chOff x="0" y="0"/>
          <a:chExt cx="0" cy="0"/>
        </a:xfrm>
      </p:grpSpPr>
      <p:sp>
        <p:nvSpPr>
          <p:cNvPr id="24" name="Google Shape;24;p3"/>
          <p:cNvSpPr/>
          <p:nvPr/>
        </p:nvSpPr>
        <p:spPr>
          <a:xfrm>
            <a:off x="5697214" y="2635519"/>
            <a:ext cx="889200" cy="2964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25" name="Google Shape;25;p3"/>
          <p:cNvGrpSpPr/>
          <p:nvPr/>
        </p:nvGrpSpPr>
        <p:grpSpPr>
          <a:xfrm>
            <a:off x="0" y="-7088"/>
            <a:ext cx="8661398" cy="5150588"/>
            <a:chOff x="0" y="-7088"/>
            <a:chExt cx="8661398" cy="5150588"/>
          </a:xfrm>
        </p:grpSpPr>
        <p:sp>
          <p:nvSpPr>
            <p:cNvPr id="26" name="Google Shape;26;p3"/>
            <p:cNvSpPr/>
            <p:nvPr/>
          </p:nvSpPr>
          <p:spPr>
            <a:xfrm>
              <a:off x="0" y="0"/>
              <a:ext cx="3525000" cy="5143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10800000" flipH="1">
              <a:off x="3517898" y="-7088"/>
              <a:ext cx="5143500" cy="5143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28" name="Google Shape;28;p3"/>
          <p:cNvGrpSpPr/>
          <p:nvPr/>
        </p:nvGrpSpPr>
        <p:grpSpPr>
          <a:xfrm rot="10800000" flipH="1">
            <a:off x="-2" y="2924826"/>
            <a:ext cx="6589087" cy="2027268"/>
            <a:chOff x="-9894852" y="-4493254"/>
            <a:chExt cx="21200407" cy="6522740"/>
          </a:xfrm>
        </p:grpSpPr>
        <p:sp>
          <p:nvSpPr>
            <p:cNvPr id="29" name="Google Shape;29;p3"/>
            <p:cNvSpPr/>
            <p:nvPr/>
          </p:nvSpPr>
          <p:spPr>
            <a:xfrm>
              <a:off x="-9894852" y="-4493114"/>
              <a:ext cx="14685300" cy="6522600"/>
            </a:xfrm>
            <a:prstGeom prst="rect">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30" name="Google Shape;30;p3"/>
            <p:cNvSpPr/>
            <p:nvPr/>
          </p:nvSpPr>
          <p:spPr>
            <a:xfrm>
              <a:off x="4782955" y="-4493254"/>
              <a:ext cx="6522600" cy="6522600"/>
            </a:xfrm>
            <a:prstGeom prst="rtTriangle">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31" name="Google Shape;31;p3"/>
          <p:cNvGrpSpPr/>
          <p:nvPr/>
        </p:nvGrpSpPr>
        <p:grpSpPr>
          <a:xfrm>
            <a:off x="6946842" y="4472723"/>
            <a:ext cx="2202830" cy="670795"/>
            <a:chOff x="5575242" y="4472723"/>
            <a:chExt cx="2202830" cy="670795"/>
          </a:xfrm>
        </p:grpSpPr>
        <p:sp>
          <p:nvSpPr>
            <p:cNvPr id="32" name="Google Shape;32;p3"/>
            <p:cNvSpPr/>
            <p:nvPr/>
          </p:nvSpPr>
          <p:spPr>
            <a:xfrm rot="10800000">
              <a:off x="5575242"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3"/>
            <p:cNvGrpSpPr/>
            <p:nvPr/>
          </p:nvGrpSpPr>
          <p:grpSpPr>
            <a:xfrm flipH="1">
              <a:off x="5734850" y="4472723"/>
              <a:ext cx="2040837" cy="670795"/>
              <a:chOff x="1297954" y="330075"/>
              <a:chExt cx="5169293" cy="1699506"/>
            </a:xfrm>
          </p:grpSpPr>
          <p:sp>
            <p:nvSpPr>
              <p:cNvPr id="34" name="Google Shape;34;p3"/>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 name="Google Shape;36;p3"/>
            <p:cNvGrpSpPr/>
            <p:nvPr/>
          </p:nvGrpSpPr>
          <p:grpSpPr>
            <a:xfrm flipH="1">
              <a:off x="5578209" y="4646738"/>
              <a:ext cx="2199863" cy="304563"/>
              <a:chOff x="-5827153" y="330075"/>
              <a:chExt cx="12276019" cy="1699569"/>
            </a:xfrm>
          </p:grpSpPr>
          <p:sp>
            <p:nvSpPr>
              <p:cNvPr id="37" name="Google Shape;37;p3"/>
              <p:cNvSpPr/>
              <p:nvPr/>
            </p:nvSpPr>
            <p:spPr>
              <a:xfrm>
                <a:off x="-5827153" y="330144"/>
                <a:ext cx="10612200" cy="1699500"/>
              </a:xfrm>
              <a:prstGeom prst="rect">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a:off x="4749366"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9" name="Google Shape;39;p3"/>
          <p:cNvSpPr txBox="1">
            <a:spLocks noGrp="1"/>
          </p:cNvSpPr>
          <p:nvPr>
            <p:ph type="ctrTitle"/>
          </p:nvPr>
        </p:nvSpPr>
        <p:spPr>
          <a:xfrm>
            <a:off x="463525" y="2871148"/>
            <a:ext cx="4094400" cy="1159800"/>
          </a:xfrm>
          <a:prstGeom prst="rect">
            <a:avLst/>
          </a:prstGeom>
        </p:spPr>
        <p:txBody>
          <a:bodyPr spcFirstLastPara="1" wrap="square" lIns="91425" tIns="91425" rIns="91425" bIns="91425" anchor="b" anchorCtr="0"/>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40" name="Google Shape;40;p3"/>
          <p:cNvSpPr txBox="1">
            <a:spLocks noGrp="1"/>
          </p:cNvSpPr>
          <p:nvPr>
            <p:ph type="subTitle" idx="1"/>
          </p:nvPr>
        </p:nvSpPr>
        <p:spPr>
          <a:xfrm>
            <a:off x="463525" y="3975449"/>
            <a:ext cx="4094400" cy="784800"/>
          </a:xfrm>
          <a:prstGeom prst="rect">
            <a:avLst/>
          </a:prstGeom>
        </p:spPr>
        <p:txBody>
          <a:bodyPr spcFirstLastPara="1" wrap="square" lIns="91425" tIns="91425" rIns="91425" bIns="91425" anchor="t" anchorCtr="0"/>
          <a:lstStyle>
            <a:lvl1pPr lvl="0" rtl="0">
              <a:spcBef>
                <a:spcPts val="0"/>
              </a:spcBef>
              <a:spcAft>
                <a:spcPts val="0"/>
              </a:spcAft>
              <a:buClr>
                <a:srgbClr val="FF9800"/>
              </a:buClr>
              <a:buSzPts val="2000"/>
              <a:buNone/>
              <a:defRPr sz="2000">
                <a:solidFill>
                  <a:srgbClr val="FF9800"/>
                </a:solidFill>
              </a:defRPr>
            </a:lvl1pPr>
            <a:lvl2pPr lvl="1" rtl="0">
              <a:spcBef>
                <a:spcPts val="1000"/>
              </a:spcBef>
              <a:spcAft>
                <a:spcPts val="0"/>
              </a:spcAft>
              <a:buClr>
                <a:srgbClr val="FF9800"/>
              </a:buClr>
              <a:buSzPts val="2000"/>
              <a:buNone/>
              <a:defRPr sz="2000">
                <a:solidFill>
                  <a:srgbClr val="FF9800"/>
                </a:solidFill>
              </a:defRPr>
            </a:lvl2pPr>
            <a:lvl3pPr lvl="2" rtl="0">
              <a:spcBef>
                <a:spcPts val="1000"/>
              </a:spcBef>
              <a:spcAft>
                <a:spcPts val="0"/>
              </a:spcAft>
              <a:buClr>
                <a:srgbClr val="FF9800"/>
              </a:buClr>
              <a:buSzPts val="2000"/>
              <a:buNone/>
              <a:defRPr sz="2000">
                <a:solidFill>
                  <a:srgbClr val="FF9800"/>
                </a:solidFill>
              </a:defRPr>
            </a:lvl3pPr>
            <a:lvl4pPr lvl="3" rtl="0">
              <a:spcBef>
                <a:spcPts val="1000"/>
              </a:spcBef>
              <a:spcAft>
                <a:spcPts val="0"/>
              </a:spcAft>
              <a:buClr>
                <a:srgbClr val="FF9800"/>
              </a:buClr>
              <a:buSzPts val="2000"/>
              <a:buNone/>
              <a:defRPr sz="2000">
                <a:solidFill>
                  <a:srgbClr val="FF9800"/>
                </a:solidFill>
              </a:defRPr>
            </a:lvl4pPr>
            <a:lvl5pPr lvl="4" rtl="0">
              <a:spcBef>
                <a:spcPts val="1000"/>
              </a:spcBef>
              <a:spcAft>
                <a:spcPts val="0"/>
              </a:spcAft>
              <a:buClr>
                <a:srgbClr val="FF9800"/>
              </a:buClr>
              <a:buSzPts val="2000"/>
              <a:buNone/>
              <a:defRPr sz="2000">
                <a:solidFill>
                  <a:srgbClr val="FF9800"/>
                </a:solidFill>
              </a:defRPr>
            </a:lvl5pPr>
            <a:lvl6pPr lvl="5" rtl="0">
              <a:spcBef>
                <a:spcPts val="1000"/>
              </a:spcBef>
              <a:spcAft>
                <a:spcPts val="0"/>
              </a:spcAft>
              <a:buClr>
                <a:srgbClr val="FF9800"/>
              </a:buClr>
              <a:buSzPts val="2000"/>
              <a:buNone/>
              <a:defRPr sz="2000">
                <a:solidFill>
                  <a:srgbClr val="FF9800"/>
                </a:solidFill>
              </a:defRPr>
            </a:lvl6pPr>
            <a:lvl7pPr lvl="6" rtl="0">
              <a:spcBef>
                <a:spcPts val="1000"/>
              </a:spcBef>
              <a:spcAft>
                <a:spcPts val="0"/>
              </a:spcAft>
              <a:buClr>
                <a:srgbClr val="FF9800"/>
              </a:buClr>
              <a:buSzPts val="2000"/>
              <a:buNone/>
              <a:defRPr sz="2000">
                <a:solidFill>
                  <a:srgbClr val="FF9800"/>
                </a:solidFill>
              </a:defRPr>
            </a:lvl7pPr>
            <a:lvl8pPr lvl="7" rtl="0">
              <a:spcBef>
                <a:spcPts val="1000"/>
              </a:spcBef>
              <a:spcAft>
                <a:spcPts val="0"/>
              </a:spcAft>
              <a:buClr>
                <a:srgbClr val="FF9800"/>
              </a:buClr>
              <a:buSzPts val="2000"/>
              <a:buNone/>
              <a:defRPr sz="2000">
                <a:solidFill>
                  <a:srgbClr val="FF9800"/>
                </a:solidFill>
              </a:defRPr>
            </a:lvl8pPr>
            <a:lvl9pPr lvl="8" rtl="0">
              <a:spcBef>
                <a:spcPts val="1000"/>
              </a:spcBef>
              <a:spcAft>
                <a:spcPts val="1000"/>
              </a:spcAft>
              <a:buClr>
                <a:srgbClr val="FF9800"/>
              </a:buClr>
              <a:buSzPts val="2000"/>
              <a:buNone/>
              <a:defRPr sz="2000">
                <a:solidFill>
                  <a:srgbClr val="FF9800"/>
                </a:solidFill>
              </a:defRPr>
            </a:lvl9pPr>
          </a:lstStyle>
          <a:p>
            <a:endParaRPr/>
          </a:p>
        </p:txBody>
      </p:sp>
      <p:sp>
        <p:nvSpPr>
          <p:cNvPr id="41" name="Google Shape;41;p3"/>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61"/>
        <p:cNvGrpSpPr/>
        <p:nvPr/>
      </p:nvGrpSpPr>
      <p:grpSpPr>
        <a:xfrm>
          <a:off x="0" y="0"/>
          <a:ext cx="0" cy="0"/>
          <a:chOff x="0" y="0"/>
          <a:chExt cx="0" cy="0"/>
        </a:xfrm>
      </p:grpSpPr>
      <p:grpSp>
        <p:nvGrpSpPr>
          <p:cNvPr id="62" name="Google Shape;62;p5"/>
          <p:cNvGrpSpPr/>
          <p:nvPr/>
        </p:nvGrpSpPr>
        <p:grpSpPr>
          <a:xfrm>
            <a:off x="-4" y="40"/>
            <a:ext cx="7072430" cy="1327315"/>
            <a:chOff x="-4" y="40"/>
            <a:chExt cx="7072430" cy="1327315"/>
          </a:xfrm>
        </p:grpSpPr>
        <p:sp>
          <p:nvSpPr>
            <p:cNvPr id="63" name="Google Shape;63;p5"/>
            <p:cNvSpPr/>
            <p:nvPr/>
          </p:nvSpPr>
          <p:spPr>
            <a:xfrm>
              <a:off x="6292649" y="126425"/>
              <a:ext cx="779700" cy="2598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64" name="Google Shape;64;p5"/>
            <p:cNvGrpSpPr/>
            <p:nvPr/>
          </p:nvGrpSpPr>
          <p:grpSpPr>
            <a:xfrm rot="10800000" flipH="1">
              <a:off x="3" y="40"/>
              <a:ext cx="6756168" cy="1327315"/>
              <a:chOff x="-2168138" y="330075"/>
              <a:chExt cx="8650663" cy="1699506"/>
            </a:xfrm>
          </p:grpSpPr>
          <p:sp>
            <p:nvSpPr>
              <p:cNvPr id="65" name="Google Shape;65;p5"/>
              <p:cNvSpPr/>
              <p:nvPr/>
            </p:nvSpPr>
            <p:spPr>
              <a:xfrm>
                <a:off x="-2168138" y="330081"/>
                <a:ext cx="69582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66" name="Google Shape;66;p5"/>
              <p:cNvSpPr/>
              <p:nvPr/>
            </p:nvSpPr>
            <p:spPr>
              <a:xfrm>
                <a:off x="4783025"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67" name="Google Shape;67;p5"/>
            <p:cNvGrpSpPr/>
            <p:nvPr/>
          </p:nvGrpSpPr>
          <p:grpSpPr>
            <a:xfrm rot="10800000" flipH="1">
              <a:off x="-4" y="381007"/>
              <a:ext cx="7072430" cy="771744"/>
              <a:chOff x="-9092084" y="330075"/>
              <a:chExt cx="15574609" cy="1699501"/>
            </a:xfrm>
          </p:grpSpPr>
          <p:sp>
            <p:nvSpPr>
              <p:cNvPr id="68" name="Google Shape;68;p5"/>
              <p:cNvSpPr/>
              <p:nvPr/>
            </p:nvSpPr>
            <p:spPr>
              <a:xfrm>
                <a:off x="-9092084" y="330076"/>
                <a:ext cx="13882200" cy="1699500"/>
              </a:xfrm>
              <a:prstGeom prst="rect">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69" name="Google Shape;69;p5"/>
              <p:cNvSpPr/>
              <p:nvPr/>
            </p:nvSpPr>
            <p:spPr>
              <a:xfrm>
                <a:off x="4783025" y="330075"/>
                <a:ext cx="1699500" cy="1699500"/>
              </a:xfrm>
              <a:prstGeom prst="rtTriangle">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grpSp>
        <p:nvGrpSpPr>
          <p:cNvPr id="70" name="Google Shape;70;p5"/>
          <p:cNvGrpSpPr/>
          <p:nvPr/>
        </p:nvGrpSpPr>
        <p:grpSpPr>
          <a:xfrm>
            <a:off x="6946842" y="4472723"/>
            <a:ext cx="2202830" cy="670795"/>
            <a:chOff x="5575242" y="4472723"/>
            <a:chExt cx="2202830" cy="670795"/>
          </a:xfrm>
        </p:grpSpPr>
        <p:sp>
          <p:nvSpPr>
            <p:cNvPr id="71" name="Google Shape;71;p5"/>
            <p:cNvSpPr/>
            <p:nvPr/>
          </p:nvSpPr>
          <p:spPr>
            <a:xfrm rot="10800000">
              <a:off x="5575242"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2" name="Google Shape;72;p5"/>
            <p:cNvGrpSpPr/>
            <p:nvPr/>
          </p:nvGrpSpPr>
          <p:grpSpPr>
            <a:xfrm flipH="1">
              <a:off x="5734850" y="4472723"/>
              <a:ext cx="2040837" cy="670795"/>
              <a:chOff x="1297954" y="330075"/>
              <a:chExt cx="5169293" cy="1699506"/>
            </a:xfrm>
          </p:grpSpPr>
          <p:sp>
            <p:nvSpPr>
              <p:cNvPr id="73" name="Google Shape;73;p5"/>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5"/>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 name="Google Shape;75;p5"/>
            <p:cNvGrpSpPr/>
            <p:nvPr/>
          </p:nvGrpSpPr>
          <p:grpSpPr>
            <a:xfrm flipH="1">
              <a:off x="5578209" y="4646738"/>
              <a:ext cx="2199863" cy="304563"/>
              <a:chOff x="-5827153" y="330075"/>
              <a:chExt cx="12276019" cy="1699569"/>
            </a:xfrm>
          </p:grpSpPr>
          <p:sp>
            <p:nvSpPr>
              <p:cNvPr id="76" name="Google Shape;76;p5"/>
              <p:cNvSpPr/>
              <p:nvPr/>
            </p:nvSpPr>
            <p:spPr>
              <a:xfrm>
                <a:off x="-5827153" y="330144"/>
                <a:ext cx="10612200" cy="1699500"/>
              </a:xfrm>
              <a:prstGeom prst="rect">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5"/>
              <p:cNvSpPr/>
              <p:nvPr/>
            </p:nvSpPr>
            <p:spPr>
              <a:xfrm>
                <a:off x="4749366"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78" name="Google Shape;78;p5"/>
          <p:cNvSpPr txBox="1">
            <a:spLocks noGrp="1"/>
          </p:cNvSpPr>
          <p:nvPr>
            <p:ph type="title"/>
          </p:nvPr>
        </p:nvSpPr>
        <p:spPr>
          <a:xfrm>
            <a:off x="814275" y="392575"/>
            <a:ext cx="5492400" cy="766200"/>
          </a:xfrm>
          <a:prstGeom prst="rect">
            <a:avLst/>
          </a:prstGeom>
        </p:spPr>
        <p:txBody>
          <a:bodyPr spcFirstLastPara="1" wrap="square" lIns="91425" tIns="91425" rIns="91425" bIns="91425" anchor="ctr" anchorCtr="0"/>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79" name="Google Shape;79;p5"/>
          <p:cNvSpPr txBox="1">
            <a:spLocks noGrp="1"/>
          </p:cNvSpPr>
          <p:nvPr>
            <p:ph type="body" idx="1"/>
          </p:nvPr>
        </p:nvSpPr>
        <p:spPr>
          <a:xfrm>
            <a:off x="814275" y="1327350"/>
            <a:ext cx="6132600" cy="3145500"/>
          </a:xfrm>
          <a:prstGeom prst="rect">
            <a:avLst/>
          </a:prstGeom>
        </p:spPr>
        <p:txBody>
          <a:bodyPr spcFirstLastPara="1" wrap="square" lIns="91425" tIns="91425" rIns="91425" bIns="91425" anchor="ctr" anchorCtr="0"/>
          <a:lstStyle>
            <a:lvl1pPr marL="457200" lvl="0" indent="-381000">
              <a:spcBef>
                <a:spcPts val="600"/>
              </a:spcBef>
              <a:spcAft>
                <a:spcPts val="0"/>
              </a:spcAft>
              <a:buSzPts val="2400"/>
              <a:buChar char="▰"/>
              <a:defRPr/>
            </a:lvl1pPr>
            <a:lvl2pPr marL="914400" lvl="1" indent="-381000">
              <a:spcBef>
                <a:spcPts val="1000"/>
              </a:spcBef>
              <a:spcAft>
                <a:spcPts val="0"/>
              </a:spcAft>
              <a:buSzPts val="2400"/>
              <a:buChar char="▻"/>
              <a:defRPr/>
            </a:lvl2pPr>
            <a:lvl3pPr marL="1371600" lvl="2" indent="-381000">
              <a:spcBef>
                <a:spcPts val="1000"/>
              </a:spcBef>
              <a:spcAft>
                <a:spcPts val="0"/>
              </a:spcAft>
              <a:buSzPts val="2400"/>
              <a:buChar char="▻"/>
              <a:defRPr/>
            </a:lvl3pPr>
            <a:lvl4pPr marL="1828800" lvl="3" indent="-381000">
              <a:spcBef>
                <a:spcPts val="1000"/>
              </a:spcBef>
              <a:spcAft>
                <a:spcPts val="0"/>
              </a:spcAft>
              <a:buSzPts val="2400"/>
              <a:buChar char="▻"/>
              <a:defRPr/>
            </a:lvl4pPr>
            <a:lvl5pPr marL="2286000" lvl="4" indent="-381000">
              <a:spcBef>
                <a:spcPts val="1000"/>
              </a:spcBef>
              <a:spcAft>
                <a:spcPts val="0"/>
              </a:spcAft>
              <a:buSzPts val="2400"/>
              <a:buChar char="▻"/>
              <a:defRPr/>
            </a:lvl5pPr>
            <a:lvl6pPr marL="2743200" lvl="5" indent="-381000">
              <a:spcBef>
                <a:spcPts val="1000"/>
              </a:spcBef>
              <a:spcAft>
                <a:spcPts val="0"/>
              </a:spcAft>
              <a:buSzPts val="2400"/>
              <a:buChar char="▻"/>
              <a:defRPr/>
            </a:lvl6pPr>
            <a:lvl7pPr marL="3200400" lvl="6" indent="-381000">
              <a:spcBef>
                <a:spcPts val="1000"/>
              </a:spcBef>
              <a:spcAft>
                <a:spcPts val="0"/>
              </a:spcAft>
              <a:buSzPts val="2400"/>
              <a:buChar char="▻"/>
              <a:defRPr/>
            </a:lvl7pPr>
            <a:lvl8pPr marL="3657600" lvl="7" indent="-381000">
              <a:spcBef>
                <a:spcPts val="1000"/>
              </a:spcBef>
              <a:spcAft>
                <a:spcPts val="0"/>
              </a:spcAft>
              <a:buSzPts val="2400"/>
              <a:buChar char="▻"/>
              <a:defRPr/>
            </a:lvl8pPr>
            <a:lvl9pPr marL="4114800" lvl="8" indent="-381000">
              <a:spcBef>
                <a:spcPts val="1000"/>
              </a:spcBef>
              <a:spcAft>
                <a:spcPts val="1000"/>
              </a:spcAft>
              <a:buSzPts val="2400"/>
              <a:buChar char="▻"/>
              <a:defRPr/>
            </a:lvl9pPr>
          </a:lstStyle>
          <a:p>
            <a:endParaRPr/>
          </a:p>
        </p:txBody>
      </p:sp>
      <p:sp>
        <p:nvSpPr>
          <p:cNvPr id="80" name="Google Shape;80;p5"/>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62"/>
        <p:cNvGrpSpPr/>
        <p:nvPr/>
      </p:nvGrpSpPr>
      <p:grpSpPr>
        <a:xfrm>
          <a:off x="0" y="0"/>
          <a:ext cx="0" cy="0"/>
          <a:chOff x="0" y="0"/>
          <a:chExt cx="0" cy="0"/>
        </a:xfrm>
      </p:grpSpPr>
      <p:sp>
        <p:nvSpPr>
          <p:cNvPr id="163" name="Google Shape;163;p10"/>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grpSp>
        <p:nvGrpSpPr>
          <p:cNvPr id="164" name="Google Shape;164;p10"/>
          <p:cNvGrpSpPr/>
          <p:nvPr/>
        </p:nvGrpSpPr>
        <p:grpSpPr>
          <a:xfrm>
            <a:off x="6946842" y="4472723"/>
            <a:ext cx="2202830" cy="670795"/>
            <a:chOff x="5575242" y="4472723"/>
            <a:chExt cx="2202830" cy="670795"/>
          </a:xfrm>
        </p:grpSpPr>
        <p:sp>
          <p:nvSpPr>
            <p:cNvPr id="165" name="Google Shape;165;p10"/>
            <p:cNvSpPr/>
            <p:nvPr/>
          </p:nvSpPr>
          <p:spPr>
            <a:xfrm rot="10800000">
              <a:off x="5575242"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6" name="Google Shape;166;p10"/>
            <p:cNvGrpSpPr/>
            <p:nvPr/>
          </p:nvGrpSpPr>
          <p:grpSpPr>
            <a:xfrm flipH="1">
              <a:off x="5734850" y="4472723"/>
              <a:ext cx="2040837" cy="670795"/>
              <a:chOff x="1297954" y="330075"/>
              <a:chExt cx="5169293" cy="1699506"/>
            </a:xfrm>
          </p:grpSpPr>
          <p:sp>
            <p:nvSpPr>
              <p:cNvPr id="167" name="Google Shape;167;p10"/>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0"/>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10"/>
            <p:cNvGrpSpPr/>
            <p:nvPr/>
          </p:nvGrpSpPr>
          <p:grpSpPr>
            <a:xfrm flipH="1">
              <a:off x="5578209" y="4646738"/>
              <a:ext cx="2199863" cy="304563"/>
              <a:chOff x="-5827153" y="330075"/>
              <a:chExt cx="12276019" cy="1699569"/>
            </a:xfrm>
          </p:grpSpPr>
          <p:sp>
            <p:nvSpPr>
              <p:cNvPr id="170" name="Google Shape;170;p10"/>
              <p:cNvSpPr/>
              <p:nvPr/>
            </p:nvSpPr>
            <p:spPr>
              <a:xfrm>
                <a:off x="-5827153" y="330144"/>
                <a:ext cx="10612200" cy="1699500"/>
              </a:xfrm>
              <a:prstGeom prst="rect">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0"/>
              <p:cNvSpPr/>
              <p:nvPr/>
            </p:nvSpPr>
            <p:spPr>
              <a:xfrm>
                <a:off x="4749366"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72" name="Google Shape;172;p10"/>
          <p:cNvGrpSpPr/>
          <p:nvPr/>
        </p:nvGrpSpPr>
        <p:grpSpPr>
          <a:xfrm rot="10800000">
            <a:off x="-8" y="-2"/>
            <a:ext cx="2202830" cy="670795"/>
            <a:chOff x="5575242" y="4472723"/>
            <a:chExt cx="2202830" cy="670795"/>
          </a:xfrm>
        </p:grpSpPr>
        <p:sp>
          <p:nvSpPr>
            <p:cNvPr id="173" name="Google Shape;173;p10"/>
            <p:cNvSpPr/>
            <p:nvPr/>
          </p:nvSpPr>
          <p:spPr>
            <a:xfrm rot="10800000">
              <a:off x="5575242" y="4948334"/>
              <a:ext cx="394200" cy="1314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4" name="Google Shape;174;p10"/>
            <p:cNvGrpSpPr/>
            <p:nvPr/>
          </p:nvGrpSpPr>
          <p:grpSpPr>
            <a:xfrm flipH="1">
              <a:off x="5734850" y="4472723"/>
              <a:ext cx="2040837" cy="670795"/>
              <a:chOff x="1297954" y="330075"/>
              <a:chExt cx="5169293" cy="1699506"/>
            </a:xfrm>
          </p:grpSpPr>
          <p:sp>
            <p:nvSpPr>
              <p:cNvPr id="175" name="Google Shape;175;p10"/>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0"/>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7" name="Google Shape;177;p10"/>
            <p:cNvGrpSpPr/>
            <p:nvPr/>
          </p:nvGrpSpPr>
          <p:grpSpPr>
            <a:xfrm flipH="1">
              <a:off x="5578209" y="4646738"/>
              <a:ext cx="2199863" cy="304563"/>
              <a:chOff x="-5827153" y="330075"/>
              <a:chExt cx="12276019" cy="1699569"/>
            </a:xfrm>
          </p:grpSpPr>
          <p:sp>
            <p:nvSpPr>
              <p:cNvPr id="178" name="Google Shape;178;p10"/>
              <p:cNvSpPr/>
              <p:nvPr/>
            </p:nvSpPr>
            <p:spPr>
              <a:xfrm>
                <a:off x="-5827153" y="330144"/>
                <a:ext cx="10612200" cy="1699500"/>
              </a:xfrm>
              <a:prstGeom prst="rect">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10"/>
              <p:cNvSpPr/>
              <p:nvPr/>
            </p:nvSpPr>
            <p:spPr>
              <a:xfrm>
                <a:off x="4749366" y="330075"/>
                <a:ext cx="1699500" cy="1699500"/>
              </a:xfrm>
              <a:prstGeom prst="rtTriangle">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27184104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preserve="1" userDrawn="1">
  <p:cSld name="1_Blank">
    <p:spTree>
      <p:nvGrpSpPr>
        <p:cNvPr id="1" name="Shape 162"/>
        <p:cNvGrpSpPr/>
        <p:nvPr/>
      </p:nvGrpSpPr>
      <p:grpSpPr>
        <a:xfrm>
          <a:off x="0" y="0"/>
          <a:ext cx="0" cy="0"/>
          <a:chOff x="0" y="0"/>
          <a:chExt cx="0" cy="0"/>
        </a:xfrm>
      </p:grpSpPr>
      <p:sp>
        <p:nvSpPr>
          <p:cNvPr id="163" name="Google Shape;163;p10"/>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grpSp>
        <p:nvGrpSpPr>
          <p:cNvPr id="164" name="Google Shape;164;p10"/>
          <p:cNvGrpSpPr/>
          <p:nvPr/>
        </p:nvGrpSpPr>
        <p:grpSpPr>
          <a:xfrm>
            <a:off x="6946842" y="4472723"/>
            <a:ext cx="2202830" cy="670795"/>
            <a:chOff x="5575242" y="4472723"/>
            <a:chExt cx="2202830" cy="670795"/>
          </a:xfrm>
        </p:grpSpPr>
        <p:sp>
          <p:nvSpPr>
            <p:cNvPr id="165" name="Google Shape;165;p10"/>
            <p:cNvSpPr/>
            <p:nvPr/>
          </p:nvSpPr>
          <p:spPr>
            <a:xfrm rot="10800000">
              <a:off x="5575242"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6" name="Google Shape;166;p10"/>
            <p:cNvGrpSpPr/>
            <p:nvPr/>
          </p:nvGrpSpPr>
          <p:grpSpPr>
            <a:xfrm flipH="1">
              <a:off x="5734850" y="4472723"/>
              <a:ext cx="2040837" cy="670795"/>
              <a:chOff x="1297954" y="330075"/>
              <a:chExt cx="5169293" cy="1699506"/>
            </a:xfrm>
          </p:grpSpPr>
          <p:sp>
            <p:nvSpPr>
              <p:cNvPr id="167" name="Google Shape;167;p10"/>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0"/>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10"/>
            <p:cNvGrpSpPr/>
            <p:nvPr/>
          </p:nvGrpSpPr>
          <p:grpSpPr>
            <a:xfrm flipH="1">
              <a:off x="5578209" y="4646738"/>
              <a:ext cx="2199863" cy="304563"/>
              <a:chOff x="-5827153" y="330075"/>
              <a:chExt cx="12276019" cy="1699569"/>
            </a:xfrm>
          </p:grpSpPr>
          <p:sp>
            <p:nvSpPr>
              <p:cNvPr id="170" name="Google Shape;170;p10"/>
              <p:cNvSpPr/>
              <p:nvPr/>
            </p:nvSpPr>
            <p:spPr>
              <a:xfrm>
                <a:off x="-5827153" y="330144"/>
                <a:ext cx="10612200" cy="1699500"/>
              </a:xfrm>
              <a:prstGeom prst="rect">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0"/>
              <p:cNvSpPr/>
              <p:nvPr/>
            </p:nvSpPr>
            <p:spPr>
              <a:xfrm>
                <a:off x="4749366"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1" name="Google Shape;172;p10">
            <a:extLst>
              <a:ext uri="{FF2B5EF4-FFF2-40B4-BE49-F238E27FC236}">
                <a16:creationId xmlns:a16="http://schemas.microsoft.com/office/drawing/2014/main" id="{75877FC7-7561-44E8-AF0A-8F7E2154E988}"/>
              </a:ext>
            </a:extLst>
          </p:cNvPr>
          <p:cNvGrpSpPr/>
          <p:nvPr userDrawn="1"/>
        </p:nvGrpSpPr>
        <p:grpSpPr>
          <a:xfrm rot="10800000">
            <a:off x="-3288" y="-9"/>
            <a:ext cx="4583250" cy="600370"/>
            <a:chOff x="5575242" y="4472728"/>
            <a:chExt cx="2202830" cy="670794"/>
          </a:xfrm>
        </p:grpSpPr>
        <p:sp>
          <p:nvSpPr>
            <p:cNvPr id="22" name="Google Shape;173;p10">
              <a:extLst>
                <a:ext uri="{FF2B5EF4-FFF2-40B4-BE49-F238E27FC236}">
                  <a16:creationId xmlns:a16="http://schemas.microsoft.com/office/drawing/2014/main" id="{A57D6D68-10AF-48D1-99CB-D722BB39DEF4}"/>
                </a:ext>
              </a:extLst>
            </p:cNvPr>
            <p:cNvSpPr/>
            <p:nvPr/>
          </p:nvSpPr>
          <p:spPr>
            <a:xfrm rot="10800000">
              <a:off x="5575242" y="4948334"/>
              <a:ext cx="394200" cy="1314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 name="Google Shape;174;p10">
              <a:extLst>
                <a:ext uri="{FF2B5EF4-FFF2-40B4-BE49-F238E27FC236}">
                  <a16:creationId xmlns:a16="http://schemas.microsoft.com/office/drawing/2014/main" id="{0DFFD1F8-8674-4171-95BB-BC298E47A835}"/>
                </a:ext>
              </a:extLst>
            </p:cNvPr>
            <p:cNvGrpSpPr/>
            <p:nvPr/>
          </p:nvGrpSpPr>
          <p:grpSpPr>
            <a:xfrm flipH="1">
              <a:off x="5611893" y="4472728"/>
              <a:ext cx="2163794" cy="670794"/>
              <a:chOff x="1297953" y="330090"/>
              <a:chExt cx="5480735" cy="1699502"/>
            </a:xfrm>
          </p:grpSpPr>
          <p:sp>
            <p:nvSpPr>
              <p:cNvPr id="27" name="Google Shape;175;p10">
                <a:extLst>
                  <a:ext uri="{FF2B5EF4-FFF2-40B4-BE49-F238E27FC236}">
                    <a16:creationId xmlns:a16="http://schemas.microsoft.com/office/drawing/2014/main" id="{DCC6C0A7-38C8-4B46-8754-43619AF2604F}"/>
                  </a:ext>
                </a:extLst>
              </p:cNvPr>
              <p:cNvSpPr/>
              <p:nvPr/>
            </p:nvSpPr>
            <p:spPr>
              <a:xfrm>
                <a:off x="1297953" y="330090"/>
                <a:ext cx="491452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76;p10">
                <a:extLst>
                  <a:ext uri="{FF2B5EF4-FFF2-40B4-BE49-F238E27FC236}">
                    <a16:creationId xmlns:a16="http://schemas.microsoft.com/office/drawing/2014/main" id="{52C2A8E4-614D-41AA-86BA-FFD35B6BE51D}"/>
                  </a:ext>
                </a:extLst>
              </p:cNvPr>
              <p:cNvSpPr/>
              <p:nvPr/>
            </p:nvSpPr>
            <p:spPr>
              <a:xfrm>
                <a:off x="6212473" y="330092"/>
                <a:ext cx="566215"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 name="Google Shape;177;p10">
              <a:extLst>
                <a:ext uri="{FF2B5EF4-FFF2-40B4-BE49-F238E27FC236}">
                  <a16:creationId xmlns:a16="http://schemas.microsoft.com/office/drawing/2014/main" id="{398158C3-77F7-4DA0-9448-112FC36FB170}"/>
                </a:ext>
              </a:extLst>
            </p:cNvPr>
            <p:cNvGrpSpPr/>
            <p:nvPr/>
          </p:nvGrpSpPr>
          <p:grpSpPr>
            <a:xfrm flipH="1">
              <a:off x="5578209" y="4646738"/>
              <a:ext cx="2199863" cy="304566"/>
              <a:chOff x="-5827153" y="330075"/>
              <a:chExt cx="12276021" cy="1699582"/>
            </a:xfrm>
          </p:grpSpPr>
          <p:sp>
            <p:nvSpPr>
              <p:cNvPr id="25" name="Google Shape;178;p10">
                <a:extLst>
                  <a:ext uri="{FF2B5EF4-FFF2-40B4-BE49-F238E27FC236}">
                    <a16:creationId xmlns:a16="http://schemas.microsoft.com/office/drawing/2014/main" id="{3F3FB7BB-0242-44FF-8D7E-119475F0792A}"/>
                  </a:ext>
                </a:extLst>
              </p:cNvPr>
              <p:cNvSpPr/>
              <p:nvPr/>
            </p:nvSpPr>
            <p:spPr>
              <a:xfrm>
                <a:off x="-5827153" y="330157"/>
                <a:ext cx="11641543" cy="1699500"/>
              </a:xfrm>
              <a:prstGeom prst="rect">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79;p10">
                <a:extLst>
                  <a:ext uri="{FF2B5EF4-FFF2-40B4-BE49-F238E27FC236}">
                    <a16:creationId xmlns:a16="http://schemas.microsoft.com/office/drawing/2014/main" id="{12A4AF21-F987-42D1-86B2-B50289B404A6}"/>
                  </a:ext>
                </a:extLst>
              </p:cNvPr>
              <p:cNvSpPr/>
              <p:nvPr/>
            </p:nvSpPr>
            <p:spPr>
              <a:xfrm>
                <a:off x="5814393" y="330075"/>
                <a:ext cx="634475" cy="1699500"/>
              </a:xfrm>
              <a:prstGeom prst="rtTriangle">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9" name="Google Shape;98;p6">
            <a:extLst>
              <a:ext uri="{FF2B5EF4-FFF2-40B4-BE49-F238E27FC236}">
                <a16:creationId xmlns:a16="http://schemas.microsoft.com/office/drawing/2014/main" id="{1A3A2B51-DB63-49B4-8786-312ECC9284D4}"/>
              </a:ext>
            </a:extLst>
          </p:cNvPr>
          <p:cNvSpPr txBox="1">
            <a:spLocks noGrp="1"/>
          </p:cNvSpPr>
          <p:nvPr>
            <p:ph type="title"/>
          </p:nvPr>
        </p:nvSpPr>
        <p:spPr>
          <a:xfrm>
            <a:off x="457201" y="168465"/>
            <a:ext cx="3953890" cy="268122"/>
          </a:xfrm>
          <a:prstGeom prst="rect">
            <a:avLst/>
          </a:prstGeom>
        </p:spPr>
        <p:txBody>
          <a:bodyPr spcFirstLastPara="1" wrap="square" lIns="91425" tIns="91425" rIns="91425" bIns="91425" anchor="ctr" anchorCtr="0"/>
          <a:lstStyle>
            <a:lvl1pPr lvl="0">
              <a:spcBef>
                <a:spcPts val="0"/>
              </a:spcBef>
              <a:spcAft>
                <a:spcPts val="0"/>
              </a:spcAft>
              <a:buSzPts val="2000"/>
              <a:buNone/>
              <a:defRPr sz="1600"/>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dirty="0"/>
          </a:p>
        </p:txBody>
      </p:sp>
    </p:spTree>
    <p:extLst>
      <p:ext uri="{BB962C8B-B14F-4D97-AF65-F5344CB8AC3E}">
        <p14:creationId xmlns:p14="http://schemas.microsoft.com/office/powerpoint/2010/main" val="35144592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preserve="1" userDrawn="1">
  <p:cSld name="1_Blank">
    <p:spTree>
      <p:nvGrpSpPr>
        <p:cNvPr id="1" name="Shape 162"/>
        <p:cNvGrpSpPr/>
        <p:nvPr/>
      </p:nvGrpSpPr>
      <p:grpSpPr>
        <a:xfrm>
          <a:off x="0" y="0"/>
          <a:ext cx="0" cy="0"/>
          <a:chOff x="0" y="0"/>
          <a:chExt cx="0" cy="0"/>
        </a:xfrm>
      </p:grpSpPr>
      <p:sp>
        <p:nvSpPr>
          <p:cNvPr id="163" name="Google Shape;163;p10"/>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grpSp>
        <p:nvGrpSpPr>
          <p:cNvPr id="164" name="Google Shape;164;p10"/>
          <p:cNvGrpSpPr/>
          <p:nvPr/>
        </p:nvGrpSpPr>
        <p:grpSpPr>
          <a:xfrm>
            <a:off x="6946842" y="4472723"/>
            <a:ext cx="2202830" cy="670795"/>
            <a:chOff x="5575242" y="4472723"/>
            <a:chExt cx="2202830" cy="670795"/>
          </a:xfrm>
        </p:grpSpPr>
        <p:sp>
          <p:nvSpPr>
            <p:cNvPr id="165" name="Google Shape;165;p10"/>
            <p:cNvSpPr/>
            <p:nvPr/>
          </p:nvSpPr>
          <p:spPr>
            <a:xfrm rot="10800000">
              <a:off x="5575242"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6" name="Google Shape;166;p10"/>
            <p:cNvGrpSpPr/>
            <p:nvPr/>
          </p:nvGrpSpPr>
          <p:grpSpPr>
            <a:xfrm flipH="1">
              <a:off x="5734850" y="4472723"/>
              <a:ext cx="2040837" cy="670795"/>
              <a:chOff x="1297954" y="330075"/>
              <a:chExt cx="5169293" cy="1699506"/>
            </a:xfrm>
          </p:grpSpPr>
          <p:sp>
            <p:nvSpPr>
              <p:cNvPr id="167" name="Google Shape;167;p10"/>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0"/>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10"/>
            <p:cNvGrpSpPr/>
            <p:nvPr/>
          </p:nvGrpSpPr>
          <p:grpSpPr>
            <a:xfrm flipH="1">
              <a:off x="5578209" y="4646738"/>
              <a:ext cx="2199863" cy="304563"/>
              <a:chOff x="-5827153" y="330075"/>
              <a:chExt cx="12276019" cy="1699569"/>
            </a:xfrm>
          </p:grpSpPr>
          <p:sp>
            <p:nvSpPr>
              <p:cNvPr id="170" name="Google Shape;170;p10"/>
              <p:cNvSpPr/>
              <p:nvPr/>
            </p:nvSpPr>
            <p:spPr>
              <a:xfrm>
                <a:off x="-5827153" y="330144"/>
                <a:ext cx="10612200" cy="1699500"/>
              </a:xfrm>
              <a:prstGeom prst="rect">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0"/>
              <p:cNvSpPr/>
              <p:nvPr/>
            </p:nvSpPr>
            <p:spPr>
              <a:xfrm>
                <a:off x="4749366"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9" name="Google Shape;79;p5">
            <a:extLst>
              <a:ext uri="{FF2B5EF4-FFF2-40B4-BE49-F238E27FC236}">
                <a16:creationId xmlns:a16="http://schemas.microsoft.com/office/drawing/2014/main" id="{C158645B-7908-4698-B29A-BD4E402A9E17}"/>
              </a:ext>
            </a:extLst>
          </p:cNvPr>
          <p:cNvSpPr txBox="1">
            <a:spLocks noGrp="1"/>
          </p:cNvSpPr>
          <p:nvPr>
            <p:ph type="body" idx="1"/>
          </p:nvPr>
        </p:nvSpPr>
        <p:spPr>
          <a:xfrm>
            <a:off x="457200" y="600361"/>
            <a:ext cx="8229599" cy="4054765"/>
          </a:xfrm>
          <a:prstGeom prst="rect">
            <a:avLst/>
          </a:prstGeom>
        </p:spPr>
        <p:txBody>
          <a:bodyPr spcFirstLastPara="1" wrap="square" lIns="91425" tIns="91425" rIns="91425" bIns="91425" anchor="t" anchorCtr="0"/>
          <a:lstStyle>
            <a:lvl1pPr marL="457200" lvl="0" indent="-381000">
              <a:spcBef>
                <a:spcPts val="600"/>
              </a:spcBef>
              <a:spcAft>
                <a:spcPts val="0"/>
              </a:spcAft>
              <a:buSzPts val="2400"/>
              <a:buChar char="▰"/>
              <a:defRPr sz="1400"/>
            </a:lvl1pPr>
            <a:lvl2pPr marL="914400" lvl="1" indent="-381000">
              <a:spcBef>
                <a:spcPts val="1000"/>
              </a:spcBef>
              <a:spcAft>
                <a:spcPts val="0"/>
              </a:spcAft>
              <a:buSzPts val="2400"/>
              <a:buChar char="▻"/>
              <a:defRPr/>
            </a:lvl2pPr>
            <a:lvl3pPr marL="1371600" lvl="2" indent="-381000">
              <a:spcBef>
                <a:spcPts val="1000"/>
              </a:spcBef>
              <a:spcAft>
                <a:spcPts val="0"/>
              </a:spcAft>
              <a:buSzPts val="2400"/>
              <a:buChar char="▻"/>
              <a:defRPr/>
            </a:lvl3pPr>
            <a:lvl4pPr marL="1828800" lvl="3" indent="-381000">
              <a:spcBef>
                <a:spcPts val="1000"/>
              </a:spcBef>
              <a:spcAft>
                <a:spcPts val="0"/>
              </a:spcAft>
              <a:buSzPts val="2400"/>
              <a:buChar char="▻"/>
              <a:defRPr/>
            </a:lvl4pPr>
            <a:lvl5pPr marL="2286000" lvl="4" indent="-381000">
              <a:spcBef>
                <a:spcPts val="1000"/>
              </a:spcBef>
              <a:spcAft>
                <a:spcPts val="0"/>
              </a:spcAft>
              <a:buSzPts val="2400"/>
              <a:buChar char="▻"/>
              <a:defRPr/>
            </a:lvl5pPr>
            <a:lvl6pPr marL="2743200" lvl="5" indent="-381000">
              <a:spcBef>
                <a:spcPts val="1000"/>
              </a:spcBef>
              <a:spcAft>
                <a:spcPts val="0"/>
              </a:spcAft>
              <a:buSzPts val="2400"/>
              <a:buChar char="▻"/>
              <a:defRPr/>
            </a:lvl6pPr>
            <a:lvl7pPr marL="3200400" lvl="6" indent="-381000">
              <a:spcBef>
                <a:spcPts val="1000"/>
              </a:spcBef>
              <a:spcAft>
                <a:spcPts val="0"/>
              </a:spcAft>
              <a:buSzPts val="2400"/>
              <a:buChar char="▻"/>
              <a:defRPr/>
            </a:lvl7pPr>
            <a:lvl8pPr marL="3657600" lvl="7" indent="-381000">
              <a:spcBef>
                <a:spcPts val="1000"/>
              </a:spcBef>
              <a:spcAft>
                <a:spcPts val="0"/>
              </a:spcAft>
              <a:buSzPts val="2400"/>
              <a:buChar char="▻"/>
              <a:defRPr/>
            </a:lvl8pPr>
            <a:lvl9pPr marL="4114800" lvl="8" indent="-381000">
              <a:spcBef>
                <a:spcPts val="1000"/>
              </a:spcBef>
              <a:spcAft>
                <a:spcPts val="1000"/>
              </a:spcAft>
              <a:buSzPts val="2400"/>
              <a:buChar char="▻"/>
              <a:defRPr/>
            </a:lvl9pPr>
          </a:lstStyle>
          <a:p>
            <a:endParaRPr dirty="0"/>
          </a:p>
        </p:txBody>
      </p:sp>
      <p:grpSp>
        <p:nvGrpSpPr>
          <p:cNvPr id="21" name="Google Shape;172;p10">
            <a:extLst>
              <a:ext uri="{FF2B5EF4-FFF2-40B4-BE49-F238E27FC236}">
                <a16:creationId xmlns:a16="http://schemas.microsoft.com/office/drawing/2014/main" id="{8D2BC380-ADAD-4017-BFF2-6CCA57A0C570}"/>
              </a:ext>
            </a:extLst>
          </p:cNvPr>
          <p:cNvGrpSpPr/>
          <p:nvPr userDrawn="1"/>
        </p:nvGrpSpPr>
        <p:grpSpPr>
          <a:xfrm rot="10800000">
            <a:off x="-3288" y="-9"/>
            <a:ext cx="6175488" cy="600370"/>
            <a:chOff x="5575242" y="4472728"/>
            <a:chExt cx="2202830" cy="670794"/>
          </a:xfrm>
        </p:grpSpPr>
        <p:sp>
          <p:nvSpPr>
            <p:cNvPr id="22" name="Google Shape;173;p10">
              <a:extLst>
                <a:ext uri="{FF2B5EF4-FFF2-40B4-BE49-F238E27FC236}">
                  <a16:creationId xmlns:a16="http://schemas.microsoft.com/office/drawing/2014/main" id="{609A72CE-C6DC-4237-B5B2-3D611BBED14E}"/>
                </a:ext>
              </a:extLst>
            </p:cNvPr>
            <p:cNvSpPr/>
            <p:nvPr/>
          </p:nvSpPr>
          <p:spPr>
            <a:xfrm rot="10800000">
              <a:off x="5575242" y="4948334"/>
              <a:ext cx="394200" cy="1314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 name="Google Shape;174;p10">
              <a:extLst>
                <a:ext uri="{FF2B5EF4-FFF2-40B4-BE49-F238E27FC236}">
                  <a16:creationId xmlns:a16="http://schemas.microsoft.com/office/drawing/2014/main" id="{C40C7F33-BD13-4249-A7BB-EF56349FADA2}"/>
                </a:ext>
              </a:extLst>
            </p:cNvPr>
            <p:cNvGrpSpPr/>
            <p:nvPr/>
          </p:nvGrpSpPr>
          <p:grpSpPr>
            <a:xfrm flipH="1">
              <a:off x="5611893" y="4472728"/>
              <a:ext cx="2163794" cy="670794"/>
              <a:chOff x="1297953" y="330090"/>
              <a:chExt cx="5480735" cy="1699502"/>
            </a:xfrm>
          </p:grpSpPr>
          <p:sp>
            <p:nvSpPr>
              <p:cNvPr id="27" name="Google Shape;175;p10">
                <a:extLst>
                  <a:ext uri="{FF2B5EF4-FFF2-40B4-BE49-F238E27FC236}">
                    <a16:creationId xmlns:a16="http://schemas.microsoft.com/office/drawing/2014/main" id="{8FEDD521-97CD-4EDC-858F-C53E0D0A7926}"/>
                  </a:ext>
                </a:extLst>
              </p:cNvPr>
              <p:cNvSpPr/>
              <p:nvPr/>
            </p:nvSpPr>
            <p:spPr>
              <a:xfrm>
                <a:off x="1297953" y="330090"/>
                <a:ext cx="491452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76;p10">
                <a:extLst>
                  <a:ext uri="{FF2B5EF4-FFF2-40B4-BE49-F238E27FC236}">
                    <a16:creationId xmlns:a16="http://schemas.microsoft.com/office/drawing/2014/main" id="{66C44A8C-A67D-47A0-A770-50A8CEA6BC1C}"/>
                  </a:ext>
                </a:extLst>
              </p:cNvPr>
              <p:cNvSpPr/>
              <p:nvPr/>
            </p:nvSpPr>
            <p:spPr>
              <a:xfrm>
                <a:off x="6212473" y="330092"/>
                <a:ext cx="566215"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 name="Google Shape;177;p10">
              <a:extLst>
                <a:ext uri="{FF2B5EF4-FFF2-40B4-BE49-F238E27FC236}">
                  <a16:creationId xmlns:a16="http://schemas.microsoft.com/office/drawing/2014/main" id="{3468223E-E16F-4D85-B3BC-5919B7B8B88E}"/>
                </a:ext>
              </a:extLst>
            </p:cNvPr>
            <p:cNvGrpSpPr/>
            <p:nvPr/>
          </p:nvGrpSpPr>
          <p:grpSpPr>
            <a:xfrm flipH="1">
              <a:off x="5578209" y="4646738"/>
              <a:ext cx="2199863" cy="304566"/>
              <a:chOff x="-5827153" y="330075"/>
              <a:chExt cx="12276021" cy="1699582"/>
            </a:xfrm>
          </p:grpSpPr>
          <p:sp>
            <p:nvSpPr>
              <p:cNvPr id="25" name="Google Shape;178;p10">
                <a:extLst>
                  <a:ext uri="{FF2B5EF4-FFF2-40B4-BE49-F238E27FC236}">
                    <a16:creationId xmlns:a16="http://schemas.microsoft.com/office/drawing/2014/main" id="{2DE71FCD-0B91-4675-A18F-2C1E9F25F874}"/>
                  </a:ext>
                </a:extLst>
              </p:cNvPr>
              <p:cNvSpPr/>
              <p:nvPr/>
            </p:nvSpPr>
            <p:spPr>
              <a:xfrm>
                <a:off x="-5827153" y="330157"/>
                <a:ext cx="11641543" cy="1699500"/>
              </a:xfrm>
              <a:prstGeom prst="rect">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79;p10">
                <a:extLst>
                  <a:ext uri="{FF2B5EF4-FFF2-40B4-BE49-F238E27FC236}">
                    <a16:creationId xmlns:a16="http://schemas.microsoft.com/office/drawing/2014/main" id="{EF46D34A-55AA-4153-A032-FF90A54FCED1}"/>
                  </a:ext>
                </a:extLst>
              </p:cNvPr>
              <p:cNvSpPr/>
              <p:nvPr/>
            </p:nvSpPr>
            <p:spPr>
              <a:xfrm>
                <a:off x="5814393" y="330075"/>
                <a:ext cx="634475" cy="1699500"/>
              </a:xfrm>
              <a:prstGeom prst="rtTriangle">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9" name="Google Shape;98;p6">
            <a:extLst>
              <a:ext uri="{FF2B5EF4-FFF2-40B4-BE49-F238E27FC236}">
                <a16:creationId xmlns:a16="http://schemas.microsoft.com/office/drawing/2014/main" id="{48D9AD33-E56B-4FD0-AD04-CE19F14D85D4}"/>
              </a:ext>
            </a:extLst>
          </p:cNvPr>
          <p:cNvSpPr txBox="1">
            <a:spLocks noGrp="1"/>
          </p:cNvSpPr>
          <p:nvPr>
            <p:ph type="title"/>
          </p:nvPr>
        </p:nvSpPr>
        <p:spPr>
          <a:xfrm>
            <a:off x="457201" y="168465"/>
            <a:ext cx="5439368" cy="268122"/>
          </a:xfrm>
          <a:prstGeom prst="rect">
            <a:avLst/>
          </a:prstGeom>
        </p:spPr>
        <p:txBody>
          <a:bodyPr spcFirstLastPara="1" wrap="square" lIns="91425" tIns="91425" rIns="91425" bIns="91425" anchor="ctr" anchorCtr="0"/>
          <a:lstStyle>
            <a:lvl1pPr lvl="0">
              <a:spcBef>
                <a:spcPts val="0"/>
              </a:spcBef>
              <a:spcAft>
                <a:spcPts val="0"/>
              </a:spcAft>
              <a:buSzPts val="2000"/>
              <a:buNone/>
              <a:defRPr sz="1600"/>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dirty="0"/>
          </a:p>
        </p:txBody>
      </p:sp>
    </p:spTree>
    <p:extLst>
      <p:ext uri="{BB962C8B-B14F-4D97-AF65-F5344CB8AC3E}">
        <p14:creationId xmlns:p14="http://schemas.microsoft.com/office/powerpoint/2010/main" val="28712948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preserve="1" userDrawn="1">
  <p:cSld name="1_Blank">
    <p:spTree>
      <p:nvGrpSpPr>
        <p:cNvPr id="1" name="Shape 162"/>
        <p:cNvGrpSpPr/>
        <p:nvPr/>
      </p:nvGrpSpPr>
      <p:grpSpPr>
        <a:xfrm>
          <a:off x="0" y="0"/>
          <a:ext cx="0" cy="0"/>
          <a:chOff x="0" y="0"/>
          <a:chExt cx="0" cy="0"/>
        </a:xfrm>
      </p:grpSpPr>
      <p:sp>
        <p:nvSpPr>
          <p:cNvPr id="163" name="Google Shape;163;p10"/>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grpSp>
        <p:nvGrpSpPr>
          <p:cNvPr id="164" name="Google Shape;164;p10"/>
          <p:cNvGrpSpPr/>
          <p:nvPr/>
        </p:nvGrpSpPr>
        <p:grpSpPr>
          <a:xfrm>
            <a:off x="6946842" y="4472723"/>
            <a:ext cx="2202830" cy="670795"/>
            <a:chOff x="5575242" y="4472723"/>
            <a:chExt cx="2202830" cy="670795"/>
          </a:xfrm>
        </p:grpSpPr>
        <p:sp>
          <p:nvSpPr>
            <p:cNvPr id="165" name="Google Shape;165;p10"/>
            <p:cNvSpPr/>
            <p:nvPr/>
          </p:nvSpPr>
          <p:spPr>
            <a:xfrm rot="10800000">
              <a:off x="5575242"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6" name="Google Shape;166;p10"/>
            <p:cNvGrpSpPr/>
            <p:nvPr/>
          </p:nvGrpSpPr>
          <p:grpSpPr>
            <a:xfrm flipH="1">
              <a:off x="5734850" y="4472723"/>
              <a:ext cx="2040837" cy="670795"/>
              <a:chOff x="1297954" y="330075"/>
              <a:chExt cx="5169293" cy="1699506"/>
            </a:xfrm>
          </p:grpSpPr>
          <p:sp>
            <p:nvSpPr>
              <p:cNvPr id="167" name="Google Shape;167;p10"/>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0"/>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10"/>
            <p:cNvGrpSpPr/>
            <p:nvPr/>
          </p:nvGrpSpPr>
          <p:grpSpPr>
            <a:xfrm flipH="1">
              <a:off x="5578209" y="4646738"/>
              <a:ext cx="2199863" cy="304563"/>
              <a:chOff x="-5827153" y="330075"/>
              <a:chExt cx="12276019" cy="1699569"/>
            </a:xfrm>
          </p:grpSpPr>
          <p:sp>
            <p:nvSpPr>
              <p:cNvPr id="170" name="Google Shape;170;p10"/>
              <p:cNvSpPr/>
              <p:nvPr/>
            </p:nvSpPr>
            <p:spPr>
              <a:xfrm>
                <a:off x="-5827153" y="330144"/>
                <a:ext cx="10612200" cy="1699500"/>
              </a:xfrm>
              <a:prstGeom prst="rect">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0"/>
              <p:cNvSpPr/>
              <p:nvPr/>
            </p:nvSpPr>
            <p:spPr>
              <a:xfrm>
                <a:off x="4749366"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9" name="Google Shape;79;p5">
            <a:extLst>
              <a:ext uri="{FF2B5EF4-FFF2-40B4-BE49-F238E27FC236}">
                <a16:creationId xmlns:a16="http://schemas.microsoft.com/office/drawing/2014/main" id="{C158645B-7908-4698-B29A-BD4E402A9E17}"/>
              </a:ext>
            </a:extLst>
          </p:cNvPr>
          <p:cNvSpPr txBox="1">
            <a:spLocks noGrp="1"/>
          </p:cNvSpPr>
          <p:nvPr>
            <p:ph type="body" idx="1"/>
          </p:nvPr>
        </p:nvSpPr>
        <p:spPr>
          <a:xfrm>
            <a:off x="457201" y="605055"/>
            <a:ext cx="4002848" cy="4041671"/>
          </a:xfrm>
          <a:prstGeom prst="rect">
            <a:avLst/>
          </a:prstGeom>
        </p:spPr>
        <p:txBody>
          <a:bodyPr spcFirstLastPara="1" wrap="square" lIns="91425" tIns="91425" rIns="91425" bIns="91425" anchor="t" anchorCtr="0"/>
          <a:lstStyle>
            <a:lvl1pPr marL="457200" lvl="0" indent="-381000">
              <a:spcBef>
                <a:spcPts val="600"/>
              </a:spcBef>
              <a:spcAft>
                <a:spcPts val="0"/>
              </a:spcAft>
              <a:buSzPts val="2400"/>
              <a:buChar char="▰"/>
              <a:defRPr sz="1400"/>
            </a:lvl1pPr>
            <a:lvl2pPr marL="914400" lvl="1" indent="-381000">
              <a:spcBef>
                <a:spcPts val="1000"/>
              </a:spcBef>
              <a:spcAft>
                <a:spcPts val="0"/>
              </a:spcAft>
              <a:buSzPts val="2400"/>
              <a:buChar char="▻"/>
              <a:defRPr/>
            </a:lvl2pPr>
            <a:lvl3pPr marL="1371600" lvl="2" indent="-381000">
              <a:spcBef>
                <a:spcPts val="1000"/>
              </a:spcBef>
              <a:spcAft>
                <a:spcPts val="0"/>
              </a:spcAft>
              <a:buSzPts val="2400"/>
              <a:buChar char="▻"/>
              <a:defRPr/>
            </a:lvl3pPr>
            <a:lvl4pPr marL="1828800" lvl="3" indent="-381000">
              <a:spcBef>
                <a:spcPts val="1000"/>
              </a:spcBef>
              <a:spcAft>
                <a:spcPts val="0"/>
              </a:spcAft>
              <a:buSzPts val="2400"/>
              <a:buChar char="▻"/>
              <a:defRPr/>
            </a:lvl4pPr>
            <a:lvl5pPr marL="2286000" lvl="4" indent="-381000">
              <a:spcBef>
                <a:spcPts val="1000"/>
              </a:spcBef>
              <a:spcAft>
                <a:spcPts val="0"/>
              </a:spcAft>
              <a:buSzPts val="2400"/>
              <a:buChar char="▻"/>
              <a:defRPr/>
            </a:lvl5pPr>
            <a:lvl6pPr marL="2743200" lvl="5" indent="-381000">
              <a:spcBef>
                <a:spcPts val="1000"/>
              </a:spcBef>
              <a:spcAft>
                <a:spcPts val="0"/>
              </a:spcAft>
              <a:buSzPts val="2400"/>
              <a:buChar char="▻"/>
              <a:defRPr/>
            </a:lvl6pPr>
            <a:lvl7pPr marL="3200400" lvl="6" indent="-381000">
              <a:spcBef>
                <a:spcPts val="1000"/>
              </a:spcBef>
              <a:spcAft>
                <a:spcPts val="0"/>
              </a:spcAft>
              <a:buSzPts val="2400"/>
              <a:buChar char="▻"/>
              <a:defRPr/>
            </a:lvl7pPr>
            <a:lvl8pPr marL="3657600" lvl="7" indent="-381000">
              <a:spcBef>
                <a:spcPts val="1000"/>
              </a:spcBef>
              <a:spcAft>
                <a:spcPts val="0"/>
              </a:spcAft>
              <a:buSzPts val="2400"/>
              <a:buChar char="▻"/>
              <a:defRPr/>
            </a:lvl8pPr>
            <a:lvl9pPr marL="4114800" lvl="8" indent="-381000">
              <a:spcBef>
                <a:spcPts val="1000"/>
              </a:spcBef>
              <a:spcAft>
                <a:spcPts val="1000"/>
              </a:spcAft>
              <a:buSzPts val="2400"/>
              <a:buChar char="▻"/>
              <a:defRPr/>
            </a:lvl9pPr>
          </a:lstStyle>
          <a:p>
            <a:endParaRPr dirty="0"/>
          </a:p>
        </p:txBody>
      </p:sp>
      <p:sp>
        <p:nvSpPr>
          <p:cNvPr id="21" name="Google Shape;79;p5">
            <a:extLst>
              <a:ext uri="{FF2B5EF4-FFF2-40B4-BE49-F238E27FC236}">
                <a16:creationId xmlns:a16="http://schemas.microsoft.com/office/drawing/2014/main" id="{D187CDD8-77CC-44EC-9A35-0FF0C7AAD200}"/>
              </a:ext>
            </a:extLst>
          </p:cNvPr>
          <p:cNvSpPr txBox="1">
            <a:spLocks noGrp="1"/>
          </p:cNvSpPr>
          <p:nvPr>
            <p:ph type="body" idx="13"/>
          </p:nvPr>
        </p:nvSpPr>
        <p:spPr>
          <a:xfrm>
            <a:off x="4683952" y="605055"/>
            <a:ext cx="4002848" cy="4041671"/>
          </a:xfrm>
          <a:prstGeom prst="rect">
            <a:avLst/>
          </a:prstGeom>
        </p:spPr>
        <p:txBody>
          <a:bodyPr spcFirstLastPara="1" wrap="square" lIns="91425" tIns="91425" rIns="91425" bIns="91425" anchor="t" anchorCtr="0"/>
          <a:lstStyle>
            <a:lvl1pPr marL="457200" lvl="0" indent="-381000">
              <a:spcBef>
                <a:spcPts val="600"/>
              </a:spcBef>
              <a:spcAft>
                <a:spcPts val="0"/>
              </a:spcAft>
              <a:buSzPts val="2400"/>
              <a:buChar char="▰"/>
              <a:defRPr sz="1400"/>
            </a:lvl1pPr>
            <a:lvl2pPr marL="914400" lvl="1" indent="-381000">
              <a:spcBef>
                <a:spcPts val="1000"/>
              </a:spcBef>
              <a:spcAft>
                <a:spcPts val="0"/>
              </a:spcAft>
              <a:buSzPts val="2400"/>
              <a:buChar char="▻"/>
              <a:defRPr/>
            </a:lvl2pPr>
            <a:lvl3pPr marL="1371600" lvl="2" indent="-381000">
              <a:spcBef>
                <a:spcPts val="1000"/>
              </a:spcBef>
              <a:spcAft>
                <a:spcPts val="0"/>
              </a:spcAft>
              <a:buSzPts val="2400"/>
              <a:buChar char="▻"/>
              <a:defRPr/>
            </a:lvl3pPr>
            <a:lvl4pPr marL="1828800" lvl="3" indent="-381000">
              <a:spcBef>
                <a:spcPts val="1000"/>
              </a:spcBef>
              <a:spcAft>
                <a:spcPts val="0"/>
              </a:spcAft>
              <a:buSzPts val="2400"/>
              <a:buChar char="▻"/>
              <a:defRPr/>
            </a:lvl4pPr>
            <a:lvl5pPr marL="2286000" lvl="4" indent="-381000">
              <a:spcBef>
                <a:spcPts val="1000"/>
              </a:spcBef>
              <a:spcAft>
                <a:spcPts val="0"/>
              </a:spcAft>
              <a:buSzPts val="2400"/>
              <a:buChar char="▻"/>
              <a:defRPr/>
            </a:lvl5pPr>
            <a:lvl6pPr marL="2743200" lvl="5" indent="-381000">
              <a:spcBef>
                <a:spcPts val="1000"/>
              </a:spcBef>
              <a:spcAft>
                <a:spcPts val="0"/>
              </a:spcAft>
              <a:buSzPts val="2400"/>
              <a:buChar char="▻"/>
              <a:defRPr/>
            </a:lvl6pPr>
            <a:lvl7pPr marL="3200400" lvl="6" indent="-381000">
              <a:spcBef>
                <a:spcPts val="1000"/>
              </a:spcBef>
              <a:spcAft>
                <a:spcPts val="0"/>
              </a:spcAft>
              <a:buSzPts val="2400"/>
              <a:buChar char="▻"/>
              <a:defRPr/>
            </a:lvl7pPr>
            <a:lvl8pPr marL="3657600" lvl="7" indent="-381000">
              <a:spcBef>
                <a:spcPts val="1000"/>
              </a:spcBef>
              <a:spcAft>
                <a:spcPts val="0"/>
              </a:spcAft>
              <a:buSzPts val="2400"/>
              <a:buChar char="▻"/>
              <a:defRPr/>
            </a:lvl8pPr>
            <a:lvl9pPr marL="4114800" lvl="8" indent="-381000">
              <a:spcBef>
                <a:spcPts val="1000"/>
              </a:spcBef>
              <a:spcAft>
                <a:spcPts val="1000"/>
              </a:spcAft>
              <a:buSzPts val="2400"/>
              <a:buChar char="▻"/>
              <a:defRPr/>
            </a:lvl9pPr>
          </a:lstStyle>
          <a:p>
            <a:endParaRPr dirty="0"/>
          </a:p>
        </p:txBody>
      </p:sp>
      <p:grpSp>
        <p:nvGrpSpPr>
          <p:cNvPr id="22" name="Google Shape;172;p10">
            <a:extLst>
              <a:ext uri="{FF2B5EF4-FFF2-40B4-BE49-F238E27FC236}">
                <a16:creationId xmlns:a16="http://schemas.microsoft.com/office/drawing/2014/main" id="{1BA40CAA-8455-4DA6-83DF-BB35C3ADCB89}"/>
              </a:ext>
            </a:extLst>
          </p:cNvPr>
          <p:cNvGrpSpPr/>
          <p:nvPr userDrawn="1"/>
        </p:nvGrpSpPr>
        <p:grpSpPr>
          <a:xfrm rot="10800000">
            <a:off x="-3288" y="-9"/>
            <a:ext cx="6175488" cy="600370"/>
            <a:chOff x="5575242" y="4472728"/>
            <a:chExt cx="2202830" cy="670794"/>
          </a:xfrm>
        </p:grpSpPr>
        <p:sp>
          <p:nvSpPr>
            <p:cNvPr id="23" name="Google Shape;173;p10">
              <a:extLst>
                <a:ext uri="{FF2B5EF4-FFF2-40B4-BE49-F238E27FC236}">
                  <a16:creationId xmlns:a16="http://schemas.microsoft.com/office/drawing/2014/main" id="{0369AC1D-690F-4B67-94AF-7A9DCA7FC775}"/>
                </a:ext>
              </a:extLst>
            </p:cNvPr>
            <p:cNvSpPr/>
            <p:nvPr/>
          </p:nvSpPr>
          <p:spPr>
            <a:xfrm rot="10800000">
              <a:off x="5575242" y="4948334"/>
              <a:ext cx="394200" cy="1314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 name="Google Shape;174;p10">
              <a:extLst>
                <a:ext uri="{FF2B5EF4-FFF2-40B4-BE49-F238E27FC236}">
                  <a16:creationId xmlns:a16="http://schemas.microsoft.com/office/drawing/2014/main" id="{F2D169AA-11EC-4B76-A4B5-AE712F819B9B}"/>
                </a:ext>
              </a:extLst>
            </p:cNvPr>
            <p:cNvGrpSpPr/>
            <p:nvPr/>
          </p:nvGrpSpPr>
          <p:grpSpPr>
            <a:xfrm flipH="1">
              <a:off x="5611893" y="4472728"/>
              <a:ext cx="2163794" cy="670794"/>
              <a:chOff x="1297953" y="330090"/>
              <a:chExt cx="5480735" cy="1699502"/>
            </a:xfrm>
          </p:grpSpPr>
          <p:sp>
            <p:nvSpPr>
              <p:cNvPr id="28" name="Google Shape;175;p10">
                <a:extLst>
                  <a:ext uri="{FF2B5EF4-FFF2-40B4-BE49-F238E27FC236}">
                    <a16:creationId xmlns:a16="http://schemas.microsoft.com/office/drawing/2014/main" id="{8D319CCB-1ABB-47B8-83C3-9ACE1B06F1AF}"/>
                  </a:ext>
                </a:extLst>
              </p:cNvPr>
              <p:cNvSpPr/>
              <p:nvPr/>
            </p:nvSpPr>
            <p:spPr>
              <a:xfrm>
                <a:off x="1297953" y="330090"/>
                <a:ext cx="491452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76;p10">
                <a:extLst>
                  <a:ext uri="{FF2B5EF4-FFF2-40B4-BE49-F238E27FC236}">
                    <a16:creationId xmlns:a16="http://schemas.microsoft.com/office/drawing/2014/main" id="{B7721E2E-52A3-4621-A5CE-7922C3C6FB99}"/>
                  </a:ext>
                </a:extLst>
              </p:cNvPr>
              <p:cNvSpPr/>
              <p:nvPr/>
            </p:nvSpPr>
            <p:spPr>
              <a:xfrm>
                <a:off x="6212473" y="330092"/>
                <a:ext cx="566215"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 name="Google Shape;177;p10">
              <a:extLst>
                <a:ext uri="{FF2B5EF4-FFF2-40B4-BE49-F238E27FC236}">
                  <a16:creationId xmlns:a16="http://schemas.microsoft.com/office/drawing/2014/main" id="{84BC3B97-B37D-44C0-9152-2B5C7C53823A}"/>
                </a:ext>
              </a:extLst>
            </p:cNvPr>
            <p:cNvGrpSpPr/>
            <p:nvPr/>
          </p:nvGrpSpPr>
          <p:grpSpPr>
            <a:xfrm flipH="1">
              <a:off x="5578209" y="4646738"/>
              <a:ext cx="2199863" cy="304566"/>
              <a:chOff x="-5827153" y="330075"/>
              <a:chExt cx="12276021" cy="1699582"/>
            </a:xfrm>
          </p:grpSpPr>
          <p:sp>
            <p:nvSpPr>
              <p:cNvPr id="26" name="Google Shape;178;p10">
                <a:extLst>
                  <a:ext uri="{FF2B5EF4-FFF2-40B4-BE49-F238E27FC236}">
                    <a16:creationId xmlns:a16="http://schemas.microsoft.com/office/drawing/2014/main" id="{6E49A60E-05D1-4622-9034-D7ADA89CA8E2}"/>
                  </a:ext>
                </a:extLst>
              </p:cNvPr>
              <p:cNvSpPr/>
              <p:nvPr/>
            </p:nvSpPr>
            <p:spPr>
              <a:xfrm>
                <a:off x="-5827153" y="330157"/>
                <a:ext cx="11641543" cy="1699500"/>
              </a:xfrm>
              <a:prstGeom prst="rect">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79;p10">
                <a:extLst>
                  <a:ext uri="{FF2B5EF4-FFF2-40B4-BE49-F238E27FC236}">
                    <a16:creationId xmlns:a16="http://schemas.microsoft.com/office/drawing/2014/main" id="{51FD00E6-3643-4BA2-9B3D-BDCDE6FE7F18}"/>
                  </a:ext>
                </a:extLst>
              </p:cNvPr>
              <p:cNvSpPr/>
              <p:nvPr/>
            </p:nvSpPr>
            <p:spPr>
              <a:xfrm>
                <a:off x="5814393" y="330075"/>
                <a:ext cx="634475" cy="1699500"/>
              </a:xfrm>
              <a:prstGeom prst="rtTriangle">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0" name="Google Shape;98;p6">
            <a:extLst>
              <a:ext uri="{FF2B5EF4-FFF2-40B4-BE49-F238E27FC236}">
                <a16:creationId xmlns:a16="http://schemas.microsoft.com/office/drawing/2014/main" id="{56881290-D2E7-4316-AECA-616D0E781835}"/>
              </a:ext>
            </a:extLst>
          </p:cNvPr>
          <p:cNvSpPr txBox="1">
            <a:spLocks noGrp="1"/>
          </p:cNvSpPr>
          <p:nvPr>
            <p:ph type="title"/>
          </p:nvPr>
        </p:nvSpPr>
        <p:spPr>
          <a:xfrm>
            <a:off x="457201" y="168465"/>
            <a:ext cx="5439368" cy="268122"/>
          </a:xfrm>
          <a:prstGeom prst="rect">
            <a:avLst/>
          </a:prstGeom>
        </p:spPr>
        <p:txBody>
          <a:bodyPr spcFirstLastPara="1" wrap="square" lIns="91425" tIns="91425" rIns="91425" bIns="91425" anchor="ctr" anchorCtr="0"/>
          <a:lstStyle>
            <a:lvl1pPr lvl="0">
              <a:spcBef>
                <a:spcPts val="0"/>
              </a:spcBef>
              <a:spcAft>
                <a:spcPts val="0"/>
              </a:spcAft>
              <a:buSzPts val="2000"/>
              <a:buNone/>
              <a:defRPr sz="1600"/>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dirty="0"/>
          </a:p>
        </p:txBody>
      </p:sp>
    </p:spTree>
    <p:extLst>
      <p:ext uri="{BB962C8B-B14F-4D97-AF65-F5344CB8AC3E}">
        <p14:creationId xmlns:p14="http://schemas.microsoft.com/office/powerpoint/2010/main" val="27002134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preserve="1" userDrawn="1">
  <p:cSld name="1_Blank">
    <p:spTree>
      <p:nvGrpSpPr>
        <p:cNvPr id="1" name="Shape 162"/>
        <p:cNvGrpSpPr/>
        <p:nvPr/>
      </p:nvGrpSpPr>
      <p:grpSpPr>
        <a:xfrm>
          <a:off x="0" y="0"/>
          <a:ext cx="0" cy="0"/>
          <a:chOff x="0" y="0"/>
          <a:chExt cx="0" cy="0"/>
        </a:xfrm>
      </p:grpSpPr>
      <p:sp>
        <p:nvSpPr>
          <p:cNvPr id="163" name="Google Shape;163;p10"/>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grpSp>
        <p:nvGrpSpPr>
          <p:cNvPr id="164" name="Google Shape;164;p10"/>
          <p:cNvGrpSpPr/>
          <p:nvPr/>
        </p:nvGrpSpPr>
        <p:grpSpPr>
          <a:xfrm>
            <a:off x="6946842" y="4472723"/>
            <a:ext cx="2202830" cy="670795"/>
            <a:chOff x="5575242" y="4472723"/>
            <a:chExt cx="2202830" cy="670795"/>
          </a:xfrm>
        </p:grpSpPr>
        <p:sp>
          <p:nvSpPr>
            <p:cNvPr id="165" name="Google Shape;165;p10"/>
            <p:cNvSpPr/>
            <p:nvPr/>
          </p:nvSpPr>
          <p:spPr>
            <a:xfrm rot="10800000">
              <a:off x="5575242"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6" name="Google Shape;166;p10"/>
            <p:cNvGrpSpPr/>
            <p:nvPr/>
          </p:nvGrpSpPr>
          <p:grpSpPr>
            <a:xfrm flipH="1">
              <a:off x="5734850" y="4472723"/>
              <a:ext cx="2040837" cy="670795"/>
              <a:chOff x="1297954" y="330075"/>
              <a:chExt cx="5169293" cy="1699506"/>
            </a:xfrm>
          </p:grpSpPr>
          <p:sp>
            <p:nvSpPr>
              <p:cNvPr id="167" name="Google Shape;167;p10"/>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0"/>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10"/>
            <p:cNvGrpSpPr/>
            <p:nvPr/>
          </p:nvGrpSpPr>
          <p:grpSpPr>
            <a:xfrm flipH="1">
              <a:off x="5578209" y="4646738"/>
              <a:ext cx="2199863" cy="304563"/>
              <a:chOff x="-5827153" y="330075"/>
              <a:chExt cx="12276019" cy="1699569"/>
            </a:xfrm>
          </p:grpSpPr>
          <p:sp>
            <p:nvSpPr>
              <p:cNvPr id="170" name="Google Shape;170;p10"/>
              <p:cNvSpPr/>
              <p:nvPr/>
            </p:nvSpPr>
            <p:spPr>
              <a:xfrm>
                <a:off x="-5827153" y="330144"/>
                <a:ext cx="10612200" cy="1699500"/>
              </a:xfrm>
              <a:prstGeom prst="rect">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0"/>
              <p:cNvSpPr/>
              <p:nvPr/>
            </p:nvSpPr>
            <p:spPr>
              <a:xfrm>
                <a:off x="4749366"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9" name="Google Shape;79;p5">
            <a:extLst>
              <a:ext uri="{FF2B5EF4-FFF2-40B4-BE49-F238E27FC236}">
                <a16:creationId xmlns:a16="http://schemas.microsoft.com/office/drawing/2014/main" id="{C158645B-7908-4698-B29A-BD4E402A9E17}"/>
              </a:ext>
            </a:extLst>
          </p:cNvPr>
          <p:cNvSpPr txBox="1">
            <a:spLocks noGrp="1"/>
          </p:cNvSpPr>
          <p:nvPr>
            <p:ph type="body" idx="1"/>
          </p:nvPr>
        </p:nvSpPr>
        <p:spPr>
          <a:xfrm>
            <a:off x="457201" y="605055"/>
            <a:ext cx="4002848" cy="4041671"/>
          </a:xfrm>
          <a:prstGeom prst="rect">
            <a:avLst/>
          </a:prstGeom>
        </p:spPr>
        <p:txBody>
          <a:bodyPr spcFirstLastPara="1" wrap="square" lIns="91425" tIns="91425" rIns="91425" bIns="91425" anchor="t" anchorCtr="0"/>
          <a:lstStyle>
            <a:lvl1pPr marL="457200" lvl="0" indent="-381000">
              <a:spcBef>
                <a:spcPts val="600"/>
              </a:spcBef>
              <a:spcAft>
                <a:spcPts val="0"/>
              </a:spcAft>
              <a:buSzPts val="2400"/>
              <a:buChar char="▰"/>
              <a:defRPr sz="1400"/>
            </a:lvl1pPr>
            <a:lvl2pPr marL="914400" lvl="1" indent="-381000">
              <a:spcBef>
                <a:spcPts val="1000"/>
              </a:spcBef>
              <a:spcAft>
                <a:spcPts val="0"/>
              </a:spcAft>
              <a:buSzPts val="2400"/>
              <a:buChar char="▻"/>
              <a:defRPr/>
            </a:lvl2pPr>
            <a:lvl3pPr marL="1371600" lvl="2" indent="-381000">
              <a:spcBef>
                <a:spcPts val="1000"/>
              </a:spcBef>
              <a:spcAft>
                <a:spcPts val="0"/>
              </a:spcAft>
              <a:buSzPts val="2400"/>
              <a:buChar char="▻"/>
              <a:defRPr/>
            </a:lvl3pPr>
            <a:lvl4pPr marL="1828800" lvl="3" indent="-381000">
              <a:spcBef>
                <a:spcPts val="1000"/>
              </a:spcBef>
              <a:spcAft>
                <a:spcPts val="0"/>
              </a:spcAft>
              <a:buSzPts val="2400"/>
              <a:buChar char="▻"/>
              <a:defRPr/>
            </a:lvl4pPr>
            <a:lvl5pPr marL="2286000" lvl="4" indent="-381000">
              <a:spcBef>
                <a:spcPts val="1000"/>
              </a:spcBef>
              <a:spcAft>
                <a:spcPts val="0"/>
              </a:spcAft>
              <a:buSzPts val="2400"/>
              <a:buChar char="▻"/>
              <a:defRPr/>
            </a:lvl5pPr>
            <a:lvl6pPr marL="2743200" lvl="5" indent="-381000">
              <a:spcBef>
                <a:spcPts val="1000"/>
              </a:spcBef>
              <a:spcAft>
                <a:spcPts val="0"/>
              </a:spcAft>
              <a:buSzPts val="2400"/>
              <a:buChar char="▻"/>
              <a:defRPr/>
            </a:lvl6pPr>
            <a:lvl7pPr marL="3200400" lvl="6" indent="-381000">
              <a:spcBef>
                <a:spcPts val="1000"/>
              </a:spcBef>
              <a:spcAft>
                <a:spcPts val="0"/>
              </a:spcAft>
              <a:buSzPts val="2400"/>
              <a:buChar char="▻"/>
              <a:defRPr/>
            </a:lvl7pPr>
            <a:lvl8pPr marL="3657600" lvl="7" indent="-381000">
              <a:spcBef>
                <a:spcPts val="1000"/>
              </a:spcBef>
              <a:spcAft>
                <a:spcPts val="0"/>
              </a:spcAft>
              <a:buSzPts val="2400"/>
              <a:buChar char="▻"/>
              <a:defRPr/>
            </a:lvl8pPr>
            <a:lvl9pPr marL="4114800" lvl="8" indent="-381000">
              <a:spcBef>
                <a:spcPts val="1000"/>
              </a:spcBef>
              <a:spcAft>
                <a:spcPts val="1000"/>
              </a:spcAft>
              <a:buSzPts val="2400"/>
              <a:buChar char="▻"/>
              <a:defRPr/>
            </a:lvl9pPr>
          </a:lstStyle>
          <a:p>
            <a:endParaRPr dirty="0"/>
          </a:p>
        </p:txBody>
      </p:sp>
      <p:sp>
        <p:nvSpPr>
          <p:cNvPr id="21" name="Google Shape;79;p5">
            <a:extLst>
              <a:ext uri="{FF2B5EF4-FFF2-40B4-BE49-F238E27FC236}">
                <a16:creationId xmlns:a16="http://schemas.microsoft.com/office/drawing/2014/main" id="{D187CDD8-77CC-44EC-9A35-0FF0C7AAD200}"/>
              </a:ext>
            </a:extLst>
          </p:cNvPr>
          <p:cNvSpPr txBox="1">
            <a:spLocks noGrp="1"/>
          </p:cNvSpPr>
          <p:nvPr>
            <p:ph type="body" idx="13"/>
          </p:nvPr>
        </p:nvSpPr>
        <p:spPr>
          <a:xfrm>
            <a:off x="4683952" y="605055"/>
            <a:ext cx="4002848" cy="4041671"/>
          </a:xfrm>
          <a:prstGeom prst="rect">
            <a:avLst/>
          </a:prstGeom>
        </p:spPr>
        <p:txBody>
          <a:bodyPr spcFirstLastPara="1" wrap="square" lIns="91425" tIns="91425" rIns="91425" bIns="91425" anchor="t" anchorCtr="0"/>
          <a:lstStyle>
            <a:lvl1pPr marL="457200" lvl="0" indent="-381000">
              <a:spcBef>
                <a:spcPts val="600"/>
              </a:spcBef>
              <a:spcAft>
                <a:spcPts val="0"/>
              </a:spcAft>
              <a:buSzPts val="2400"/>
              <a:buChar char="▰"/>
              <a:defRPr sz="1400"/>
            </a:lvl1pPr>
            <a:lvl2pPr marL="914400" lvl="1" indent="-381000">
              <a:spcBef>
                <a:spcPts val="1000"/>
              </a:spcBef>
              <a:spcAft>
                <a:spcPts val="0"/>
              </a:spcAft>
              <a:buSzPts val="2400"/>
              <a:buChar char="▻"/>
              <a:defRPr/>
            </a:lvl2pPr>
            <a:lvl3pPr marL="1371600" lvl="2" indent="-381000">
              <a:spcBef>
                <a:spcPts val="1000"/>
              </a:spcBef>
              <a:spcAft>
                <a:spcPts val="0"/>
              </a:spcAft>
              <a:buSzPts val="2400"/>
              <a:buChar char="▻"/>
              <a:defRPr/>
            </a:lvl3pPr>
            <a:lvl4pPr marL="1828800" lvl="3" indent="-381000">
              <a:spcBef>
                <a:spcPts val="1000"/>
              </a:spcBef>
              <a:spcAft>
                <a:spcPts val="0"/>
              </a:spcAft>
              <a:buSzPts val="2400"/>
              <a:buChar char="▻"/>
              <a:defRPr/>
            </a:lvl4pPr>
            <a:lvl5pPr marL="2286000" lvl="4" indent="-381000">
              <a:spcBef>
                <a:spcPts val="1000"/>
              </a:spcBef>
              <a:spcAft>
                <a:spcPts val="0"/>
              </a:spcAft>
              <a:buSzPts val="2400"/>
              <a:buChar char="▻"/>
              <a:defRPr/>
            </a:lvl5pPr>
            <a:lvl6pPr marL="2743200" lvl="5" indent="-381000">
              <a:spcBef>
                <a:spcPts val="1000"/>
              </a:spcBef>
              <a:spcAft>
                <a:spcPts val="0"/>
              </a:spcAft>
              <a:buSzPts val="2400"/>
              <a:buChar char="▻"/>
              <a:defRPr/>
            </a:lvl6pPr>
            <a:lvl7pPr marL="3200400" lvl="6" indent="-381000">
              <a:spcBef>
                <a:spcPts val="1000"/>
              </a:spcBef>
              <a:spcAft>
                <a:spcPts val="0"/>
              </a:spcAft>
              <a:buSzPts val="2400"/>
              <a:buChar char="▻"/>
              <a:defRPr/>
            </a:lvl7pPr>
            <a:lvl8pPr marL="3657600" lvl="7" indent="-381000">
              <a:spcBef>
                <a:spcPts val="1000"/>
              </a:spcBef>
              <a:spcAft>
                <a:spcPts val="0"/>
              </a:spcAft>
              <a:buSzPts val="2400"/>
              <a:buChar char="▻"/>
              <a:defRPr/>
            </a:lvl8pPr>
            <a:lvl9pPr marL="4114800" lvl="8" indent="-381000">
              <a:spcBef>
                <a:spcPts val="1000"/>
              </a:spcBef>
              <a:spcAft>
                <a:spcPts val="1000"/>
              </a:spcAft>
              <a:buSzPts val="2400"/>
              <a:buChar char="▻"/>
              <a:defRPr/>
            </a:lvl9pPr>
          </a:lstStyle>
          <a:p>
            <a:endParaRPr dirty="0"/>
          </a:p>
        </p:txBody>
      </p:sp>
      <p:grpSp>
        <p:nvGrpSpPr>
          <p:cNvPr id="22" name="Google Shape;172;p10">
            <a:extLst>
              <a:ext uri="{FF2B5EF4-FFF2-40B4-BE49-F238E27FC236}">
                <a16:creationId xmlns:a16="http://schemas.microsoft.com/office/drawing/2014/main" id="{1BA40CAA-8455-4DA6-83DF-BB35C3ADCB89}"/>
              </a:ext>
            </a:extLst>
          </p:cNvPr>
          <p:cNvGrpSpPr/>
          <p:nvPr userDrawn="1"/>
        </p:nvGrpSpPr>
        <p:grpSpPr>
          <a:xfrm rot="10800000">
            <a:off x="-3288" y="-9"/>
            <a:ext cx="6175488" cy="600370"/>
            <a:chOff x="5575242" y="4472728"/>
            <a:chExt cx="2202830" cy="670794"/>
          </a:xfrm>
        </p:grpSpPr>
        <p:sp>
          <p:nvSpPr>
            <p:cNvPr id="23" name="Google Shape;173;p10">
              <a:extLst>
                <a:ext uri="{FF2B5EF4-FFF2-40B4-BE49-F238E27FC236}">
                  <a16:creationId xmlns:a16="http://schemas.microsoft.com/office/drawing/2014/main" id="{0369AC1D-690F-4B67-94AF-7A9DCA7FC775}"/>
                </a:ext>
              </a:extLst>
            </p:cNvPr>
            <p:cNvSpPr/>
            <p:nvPr/>
          </p:nvSpPr>
          <p:spPr>
            <a:xfrm rot="10800000">
              <a:off x="5575242" y="4948334"/>
              <a:ext cx="394200" cy="1314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 name="Google Shape;174;p10">
              <a:extLst>
                <a:ext uri="{FF2B5EF4-FFF2-40B4-BE49-F238E27FC236}">
                  <a16:creationId xmlns:a16="http://schemas.microsoft.com/office/drawing/2014/main" id="{F2D169AA-11EC-4B76-A4B5-AE712F819B9B}"/>
                </a:ext>
              </a:extLst>
            </p:cNvPr>
            <p:cNvGrpSpPr/>
            <p:nvPr/>
          </p:nvGrpSpPr>
          <p:grpSpPr>
            <a:xfrm flipH="1">
              <a:off x="5611893" y="4472728"/>
              <a:ext cx="2163794" cy="670794"/>
              <a:chOff x="1297953" y="330090"/>
              <a:chExt cx="5480735" cy="1699502"/>
            </a:xfrm>
          </p:grpSpPr>
          <p:sp>
            <p:nvSpPr>
              <p:cNvPr id="28" name="Google Shape;175;p10">
                <a:extLst>
                  <a:ext uri="{FF2B5EF4-FFF2-40B4-BE49-F238E27FC236}">
                    <a16:creationId xmlns:a16="http://schemas.microsoft.com/office/drawing/2014/main" id="{8D319CCB-1ABB-47B8-83C3-9ACE1B06F1AF}"/>
                  </a:ext>
                </a:extLst>
              </p:cNvPr>
              <p:cNvSpPr/>
              <p:nvPr/>
            </p:nvSpPr>
            <p:spPr>
              <a:xfrm>
                <a:off x="1297953" y="330090"/>
                <a:ext cx="491452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76;p10">
                <a:extLst>
                  <a:ext uri="{FF2B5EF4-FFF2-40B4-BE49-F238E27FC236}">
                    <a16:creationId xmlns:a16="http://schemas.microsoft.com/office/drawing/2014/main" id="{B7721E2E-52A3-4621-A5CE-7922C3C6FB99}"/>
                  </a:ext>
                </a:extLst>
              </p:cNvPr>
              <p:cNvSpPr/>
              <p:nvPr/>
            </p:nvSpPr>
            <p:spPr>
              <a:xfrm>
                <a:off x="6212473" y="330092"/>
                <a:ext cx="566215"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 name="Google Shape;177;p10">
              <a:extLst>
                <a:ext uri="{FF2B5EF4-FFF2-40B4-BE49-F238E27FC236}">
                  <a16:creationId xmlns:a16="http://schemas.microsoft.com/office/drawing/2014/main" id="{84BC3B97-B37D-44C0-9152-2B5C7C53823A}"/>
                </a:ext>
              </a:extLst>
            </p:cNvPr>
            <p:cNvGrpSpPr/>
            <p:nvPr/>
          </p:nvGrpSpPr>
          <p:grpSpPr>
            <a:xfrm flipH="1">
              <a:off x="5578209" y="4646738"/>
              <a:ext cx="2199863" cy="304566"/>
              <a:chOff x="-5827153" y="330075"/>
              <a:chExt cx="12276021" cy="1699582"/>
            </a:xfrm>
          </p:grpSpPr>
          <p:sp>
            <p:nvSpPr>
              <p:cNvPr id="26" name="Google Shape;178;p10">
                <a:extLst>
                  <a:ext uri="{FF2B5EF4-FFF2-40B4-BE49-F238E27FC236}">
                    <a16:creationId xmlns:a16="http://schemas.microsoft.com/office/drawing/2014/main" id="{6E49A60E-05D1-4622-9034-D7ADA89CA8E2}"/>
                  </a:ext>
                </a:extLst>
              </p:cNvPr>
              <p:cNvSpPr/>
              <p:nvPr/>
            </p:nvSpPr>
            <p:spPr>
              <a:xfrm>
                <a:off x="-5827153" y="330157"/>
                <a:ext cx="11641543" cy="1699500"/>
              </a:xfrm>
              <a:prstGeom prst="rect">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79;p10">
                <a:extLst>
                  <a:ext uri="{FF2B5EF4-FFF2-40B4-BE49-F238E27FC236}">
                    <a16:creationId xmlns:a16="http://schemas.microsoft.com/office/drawing/2014/main" id="{51FD00E6-3643-4BA2-9B3D-BDCDE6FE7F18}"/>
                  </a:ext>
                </a:extLst>
              </p:cNvPr>
              <p:cNvSpPr/>
              <p:nvPr/>
            </p:nvSpPr>
            <p:spPr>
              <a:xfrm>
                <a:off x="5814393" y="330075"/>
                <a:ext cx="634475" cy="1699500"/>
              </a:xfrm>
              <a:prstGeom prst="rtTriangle">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0" name="Google Shape;98;p6">
            <a:extLst>
              <a:ext uri="{FF2B5EF4-FFF2-40B4-BE49-F238E27FC236}">
                <a16:creationId xmlns:a16="http://schemas.microsoft.com/office/drawing/2014/main" id="{56881290-D2E7-4316-AECA-616D0E781835}"/>
              </a:ext>
            </a:extLst>
          </p:cNvPr>
          <p:cNvSpPr txBox="1">
            <a:spLocks noGrp="1"/>
          </p:cNvSpPr>
          <p:nvPr>
            <p:ph type="title"/>
          </p:nvPr>
        </p:nvSpPr>
        <p:spPr>
          <a:xfrm>
            <a:off x="457200" y="168465"/>
            <a:ext cx="5394621" cy="268122"/>
          </a:xfrm>
          <a:prstGeom prst="rect">
            <a:avLst/>
          </a:prstGeom>
        </p:spPr>
        <p:txBody>
          <a:bodyPr spcFirstLastPara="1" wrap="square" lIns="91425" tIns="91425" rIns="91425" bIns="91425" anchor="ctr" anchorCtr="0"/>
          <a:lstStyle>
            <a:lvl1pPr lvl="0">
              <a:spcBef>
                <a:spcPts val="0"/>
              </a:spcBef>
              <a:spcAft>
                <a:spcPts val="0"/>
              </a:spcAft>
              <a:buSzPts val="2000"/>
              <a:buNone/>
              <a:defRPr sz="1600"/>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dirty="0"/>
          </a:p>
        </p:txBody>
      </p:sp>
    </p:spTree>
    <p:extLst>
      <p:ext uri="{BB962C8B-B14F-4D97-AF65-F5344CB8AC3E}">
        <p14:creationId xmlns:p14="http://schemas.microsoft.com/office/powerpoint/2010/main" val="2105291192"/>
      </p:ext>
    </p:extLst>
  </p:cSld>
  <p:clrMapOvr>
    <a:masterClrMapping/>
  </p:clrMapOvr>
  <p:extLst>
    <p:ext uri="{DCECCB84-F9BA-43D5-87BE-67443E8EF086}">
      <p15:sldGuideLst xmlns:p15="http://schemas.microsoft.com/office/powerpoint/2012/main">
        <p15:guide id="1" orient="horz" pos="1620" userDrawn="1">
          <p15:clr>
            <a:srgbClr val="FBAE40"/>
          </p15:clr>
        </p15:guide>
        <p15:guide id="2" pos="288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preserve="1" userDrawn="1">
  <p:cSld name="1_Blank">
    <p:spTree>
      <p:nvGrpSpPr>
        <p:cNvPr id="1" name="Shape 162"/>
        <p:cNvGrpSpPr/>
        <p:nvPr/>
      </p:nvGrpSpPr>
      <p:grpSpPr>
        <a:xfrm>
          <a:off x="0" y="0"/>
          <a:ext cx="0" cy="0"/>
          <a:chOff x="0" y="0"/>
          <a:chExt cx="0" cy="0"/>
        </a:xfrm>
      </p:grpSpPr>
      <p:sp>
        <p:nvSpPr>
          <p:cNvPr id="163" name="Google Shape;163;p10"/>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grpSp>
        <p:nvGrpSpPr>
          <p:cNvPr id="164" name="Google Shape;164;p10"/>
          <p:cNvGrpSpPr/>
          <p:nvPr/>
        </p:nvGrpSpPr>
        <p:grpSpPr>
          <a:xfrm>
            <a:off x="6946842" y="4472723"/>
            <a:ext cx="2202830" cy="670795"/>
            <a:chOff x="5575242" y="4472723"/>
            <a:chExt cx="2202830" cy="670795"/>
          </a:xfrm>
        </p:grpSpPr>
        <p:sp>
          <p:nvSpPr>
            <p:cNvPr id="165" name="Google Shape;165;p10"/>
            <p:cNvSpPr/>
            <p:nvPr/>
          </p:nvSpPr>
          <p:spPr>
            <a:xfrm rot="10800000">
              <a:off x="5575242"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6" name="Google Shape;166;p10"/>
            <p:cNvGrpSpPr/>
            <p:nvPr/>
          </p:nvGrpSpPr>
          <p:grpSpPr>
            <a:xfrm flipH="1">
              <a:off x="5734850" y="4472723"/>
              <a:ext cx="2040837" cy="670795"/>
              <a:chOff x="1297954" y="330075"/>
              <a:chExt cx="5169293" cy="1699506"/>
            </a:xfrm>
          </p:grpSpPr>
          <p:sp>
            <p:nvSpPr>
              <p:cNvPr id="167" name="Google Shape;167;p10"/>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0"/>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10"/>
            <p:cNvGrpSpPr/>
            <p:nvPr/>
          </p:nvGrpSpPr>
          <p:grpSpPr>
            <a:xfrm flipH="1">
              <a:off x="5578209" y="4646738"/>
              <a:ext cx="2199863" cy="304563"/>
              <a:chOff x="-5827153" y="330075"/>
              <a:chExt cx="12276019" cy="1699569"/>
            </a:xfrm>
          </p:grpSpPr>
          <p:sp>
            <p:nvSpPr>
              <p:cNvPr id="170" name="Google Shape;170;p10"/>
              <p:cNvSpPr/>
              <p:nvPr/>
            </p:nvSpPr>
            <p:spPr>
              <a:xfrm>
                <a:off x="-5827153" y="330144"/>
                <a:ext cx="10612200" cy="1699500"/>
              </a:xfrm>
              <a:prstGeom prst="rect">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0"/>
              <p:cNvSpPr/>
              <p:nvPr/>
            </p:nvSpPr>
            <p:spPr>
              <a:xfrm>
                <a:off x="4749366"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9" name="Google Shape;79;p5">
            <a:extLst>
              <a:ext uri="{FF2B5EF4-FFF2-40B4-BE49-F238E27FC236}">
                <a16:creationId xmlns:a16="http://schemas.microsoft.com/office/drawing/2014/main" id="{C158645B-7908-4698-B29A-BD4E402A9E17}"/>
              </a:ext>
            </a:extLst>
          </p:cNvPr>
          <p:cNvSpPr txBox="1">
            <a:spLocks noGrp="1"/>
          </p:cNvSpPr>
          <p:nvPr>
            <p:ph type="body" idx="1"/>
          </p:nvPr>
        </p:nvSpPr>
        <p:spPr>
          <a:xfrm>
            <a:off x="458472" y="600361"/>
            <a:ext cx="4799327" cy="4046365"/>
          </a:xfrm>
          <a:prstGeom prst="rect">
            <a:avLst/>
          </a:prstGeom>
        </p:spPr>
        <p:txBody>
          <a:bodyPr spcFirstLastPara="1" wrap="square" lIns="91425" tIns="91425" rIns="91425" bIns="91425" anchor="t" anchorCtr="0"/>
          <a:lstStyle>
            <a:lvl1pPr marL="457200" lvl="0" indent="-381000">
              <a:spcBef>
                <a:spcPts val="600"/>
              </a:spcBef>
              <a:spcAft>
                <a:spcPts val="0"/>
              </a:spcAft>
              <a:buSzPts val="2400"/>
              <a:buChar char="▰"/>
              <a:defRPr sz="1400"/>
            </a:lvl1pPr>
            <a:lvl2pPr marL="914400" lvl="1" indent="-381000">
              <a:spcBef>
                <a:spcPts val="1000"/>
              </a:spcBef>
              <a:spcAft>
                <a:spcPts val="0"/>
              </a:spcAft>
              <a:buSzPts val="2400"/>
              <a:buChar char="▻"/>
              <a:defRPr/>
            </a:lvl2pPr>
            <a:lvl3pPr marL="1371600" lvl="2" indent="-381000">
              <a:spcBef>
                <a:spcPts val="1000"/>
              </a:spcBef>
              <a:spcAft>
                <a:spcPts val="0"/>
              </a:spcAft>
              <a:buSzPts val="2400"/>
              <a:buChar char="▻"/>
              <a:defRPr/>
            </a:lvl3pPr>
            <a:lvl4pPr marL="1828800" lvl="3" indent="-381000">
              <a:spcBef>
                <a:spcPts val="1000"/>
              </a:spcBef>
              <a:spcAft>
                <a:spcPts val="0"/>
              </a:spcAft>
              <a:buSzPts val="2400"/>
              <a:buChar char="▻"/>
              <a:defRPr/>
            </a:lvl4pPr>
            <a:lvl5pPr marL="2286000" lvl="4" indent="-381000">
              <a:spcBef>
                <a:spcPts val="1000"/>
              </a:spcBef>
              <a:spcAft>
                <a:spcPts val="0"/>
              </a:spcAft>
              <a:buSzPts val="2400"/>
              <a:buChar char="▻"/>
              <a:defRPr/>
            </a:lvl5pPr>
            <a:lvl6pPr marL="2743200" lvl="5" indent="-381000">
              <a:spcBef>
                <a:spcPts val="1000"/>
              </a:spcBef>
              <a:spcAft>
                <a:spcPts val="0"/>
              </a:spcAft>
              <a:buSzPts val="2400"/>
              <a:buChar char="▻"/>
              <a:defRPr/>
            </a:lvl6pPr>
            <a:lvl7pPr marL="3200400" lvl="6" indent="-381000">
              <a:spcBef>
                <a:spcPts val="1000"/>
              </a:spcBef>
              <a:spcAft>
                <a:spcPts val="0"/>
              </a:spcAft>
              <a:buSzPts val="2400"/>
              <a:buChar char="▻"/>
              <a:defRPr/>
            </a:lvl7pPr>
            <a:lvl8pPr marL="3657600" lvl="7" indent="-381000">
              <a:spcBef>
                <a:spcPts val="1000"/>
              </a:spcBef>
              <a:spcAft>
                <a:spcPts val="0"/>
              </a:spcAft>
              <a:buSzPts val="2400"/>
              <a:buChar char="▻"/>
              <a:defRPr/>
            </a:lvl8pPr>
            <a:lvl9pPr marL="4114800" lvl="8" indent="-381000">
              <a:spcBef>
                <a:spcPts val="1000"/>
              </a:spcBef>
              <a:spcAft>
                <a:spcPts val="1000"/>
              </a:spcAft>
              <a:buSzPts val="2400"/>
              <a:buChar char="▻"/>
              <a:defRPr/>
            </a:lvl9pPr>
          </a:lstStyle>
          <a:p>
            <a:endParaRPr dirty="0"/>
          </a:p>
        </p:txBody>
      </p:sp>
      <p:grpSp>
        <p:nvGrpSpPr>
          <p:cNvPr id="22" name="Google Shape;172;p10">
            <a:extLst>
              <a:ext uri="{FF2B5EF4-FFF2-40B4-BE49-F238E27FC236}">
                <a16:creationId xmlns:a16="http://schemas.microsoft.com/office/drawing/2014/main" id="{75E22C34-0E30-4225-98FF-BF0216DB6D67}"/>
              </a:ext>
            </a:extLst>
          </p:cNvPr>
          <p:cNvGrpSpPr/>
          <p:nvPr userDrawn="1"/>
        </p:nvGrpSpPr>
        <p:grpSpPr>
          <a:xfrm rot="10800000">
            <a:off x="-3288" y="-9"/>
            <a:ext cx="6175488" cy="600370"/>
            <a:chOff x="5575242" y="4472728"/>
            <a:chExt cx="2202830" cy="670794"/>
          </a:xfrm>
        </p:grpSpPr>
        <p:sp>
          <p:nvSpPr>
            <p:cNvPr id="23" name="Google Shape;173;p10">
              <a:extLst>
                <a:ext uri="{FF2B5EF4-FFF2-40B4-BE49-F238E27FC236}">
                  <a16:creationId xmlns:a16="http://schemas.microsoft.com/office/drawing/2014/main" id="{57FC667F-3E34-4E20-9053-2A782AC27CF4}"/>
                </a:ext>
              </a:extLst>
            </p:cNvPr>
            <p:cNvSpPr/>
            <p:nvPr/>
          </p:nvSpPr>
          <p:spPr>
            <a:xfrm rot="10800000">
              <a:off x="5575242" y="4948334"/>
              <a:ext cx="394200" cy="1314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 name="Google Shape;174;p10">
              <a:extLst>
                <a:ext uri="{FF2B5EF4-FFF2-40B4-BE49-F238E27FC236}">
                  <a16:creationId xmlns:a16="http://schemas.microsoft.com/office/drawing/2014/main" id="{0B3BB4D6-0235-4277-8372-B15A47961DEF}"/>
                </a:ext>
              </a:extLst>
            </p:cNvPr>
            <p:cNvGrpSpPr/>
            <p:nvPr/>
          </p:nvGrpSpPr>
          <p:grpSpPr>
            <a:xfrm flipH="1">
              <a:off x="5611893" y="4472728"/>
              <a:ext cx="2163794" cy="670794"/>
              <a:chOff x="1297953" y="330090"/>
              <a:chExt cx="5480735" cy="1699502"/>
            </a:xfrm>
          </p:grpSpPr>
          <p:sp>
            <p:nvSpPr>
              <p:cNvPr id="28" name="Google Shape;175;p10">
                <a:extLst>
                  <a:ext uri="{FF2B5EF4-FFF2-40B4-BE49-F238E27FC236}">
                    <a16:creationId xmlns:a16="http://schemas.microsoft.com/office/drawing/2014/main" id="{06E96CE3-389A-41D6-AC88-391C1CD52D3D}"/>
                  </a:ext>
                </a:extLst>
              </p:cNvPr>
              <p:cNvSpPr/>
              <p:nvPr/>
            </p:nvSpPr>
            <p:spPr>
              <a:xfrm>
                <a:off x="1297953" y="330090"/>
                <a:ext cx="491452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76;p10">
                <a:extLst>
                  <a:ext uri="{FF2B5EF4-FFF2-40B4-BE49-F238E27FC236}">
                    <a16:creationId xmlns:a16="http://schemas.microsoft.com/office/drawing/2014/main" id="{EA62C617-AFFE-4BC0-A44D-13FDB3788C2F}"/>
                  </a:ext>
                </a:extLst>
              </p:cNvPr>
              <p:cNvSpPr/>
              <p:nvPr/>
            </p:nvSpPr>
            <p:spPr>
              <a:xfrm>
                <a:off x="6212473" y="330092"/>
                <a:ext cx="566215"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 name="Google Shape;177;p10">
              <a:extLst>
                <a:ext uri="{FF2B5EF4-FFF2-40B4-BE49-F238E27FC236}">
                  <a16:creationId xmlns:a16="http://schemas.microsoft.com/office/drawing/2014/main" id="{7421F6D4-41AD-4407-81E9-BF4842CD211D}"/>
                </a:ext>
              </a:extLst>
            </p:cNvPr>
            <p:cNvGrpSpPr/>
            <p:nvPr/>
          </p:nvGrpSpPr>
          <p:grpSpPr>
            <a:xfrm flipH="1">
              <a:off x="5578209" y="4646738"/>
              <a:ext cx="2199863" cy="304566"/>
              <a:chOff x="-5827153" y="330075"/>
              <a:chExt cx="12276021" cy="1699582"/>
            </a:xfrm>
          </p:grpSpPr>
          <p:sp>
            <p:nvSpPr>
              <p:cNvPr id="26" name="Google Shape;178;p10">
                <a:extLst>
                  <a:ext uri="{FF2B5EF4-FFF2-40B4-BE49-F238E27FC236}">
                    <a16:creationId xmlns:a16="http://schemas.microsoft.com/office/drawing/2014/main" id="{0A43C0A8-788C-463B-895F-03E9B8220BBB}"/>
                  </a:ext>
                </a:extLst>
              </p:cNvPr>
              <p:cNvSpPr/>
              <p:nvPr/>
            </p:nvSpPr>
            <p:spPr>
              <a:xfrm>
                <a:off x="-5827153" y="330157"/>
                <a:ext cx="11641543" cy="1699500"/>
              </a:xfrm>
              <a:prstGeom prst="rect">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79;p10">
                <a:extLst>
                  <a:ext uri="{FF2B5EF4-FFF2-40B4-BE49-F238E27FC236}">
                    <a16:creationId xmlns:a16="http://schemas.microsoft.com/office/drawing/2014/main" id="{BAA01DF9-A09B-4CB1-A537-763DC96795F8}"/>
                  </a:ext>
                </a:extLst>
              </p:cNvPr>
              <p:cNvSpPr/>
              <p:nvPr/>
            </p:nvSpPr>
            <p:spPr>
              <a:xfrm>
                <a:off x="5814393" y="330075"/>
                <a:ext cx="634475" cy="1699500"/>
              </a:xfrm>
              <a:prstGeom prst="rtTriangle">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0" name="Google Shape;98;p6">
            <a:extLst>
              <a:ext uri="{FF2B5EF4-FFF2-40B4-BE49-F238E27FC236}">
                <a16:creationId xmlns:a16="http://schemas.microsoft.com/office/drawing/2014/main" id="{98711A4E-00A1-4E89-8063-A15D993ECFCD}"/>
              </a:ext>
            </a:extLst>
          </p:cNvPr>
          <p:cNvSpPr txBox="1">
            <a:spLocks noGrp="1"/>
          </p:cNvSpPr>
          <p:nvPr>
            <p:ph type="title"/>
          </p:nvPr>
        </p:nvSpPr>
        <p:spPr>
          <a:xfrm>
            <a:off x="458472" y="178500"/>
            <a:ext cx="5439368" cy="258157"/>
          </a:xfrm>
          <a:prstGeom prst="rect">
            <a:avLst/>
          </a:prstGeom>
        </p:spPr>
        <p:txBody>
          <a:bodyPr spcFirstLastPara="1" wrap="square" lIns="91425" tIns="91425" rIns="91425" bIns="91425" anchor="ctr" anchorCtr="0"/>
          <a:lstStyle>
            <a:lvl1pPr lvl="0">
              <a:spcBef>
                <a:spcPts val="0"/>
              </a:spcBef>
              <a:spcAft>
                <a:spcPts val="0"/>
              </a:spcAft>
              <a:buSzPts val="2000"/>
              <a:buNone/>
              <a:defRPr sz="1600"/>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dirty="0"/>
          </a:p>
        </p:txBody>
      </p:sp>
      <p:sp>
        <p:nvSpPr>
          <p:cNvPr id="21" name="Google Shape;79;p5">
            <a:extLst>
              <a:ext uri="{FF2B5EF4-FFF2-40B4-BE49-F238E27FC236}">
                <a16:creationId xmlns:a16="http://schemas.microsoft.com/office/drawing/2014/main" id="{AB9DD573-5539-4C62-A85D-02BF5DDF8E4F}"/>
              </a:ext>
            </a:extLst>
          </p:cNvPr>
          <p:cNvSpPr txBox="1">
            <a:spLocks noGrp="1"/>
          </p:cNvSpPr>
          <p:nvPr>
            <p:ph type="body" idx="13"/>
          </p:nvPr>
        </p:nvSpPr>
        <p:spPr>
          <a:xfrm>
            <a:off x="5704899" y="600361"/>
            <a:ext cx="2980629" cy="4046365"/>
          </a:xfrm>
          <a:prstGeom prst="rect">
            <a:avLst/>
          </a:prstGeom>
        </p:spPr>
        <p:txBody>
          <a:bodyPr spcFirstLastPara="1" wrap="square" lIns="91425" tIns="91425" rIns="91425" bIns="91425" anchor="t" anchorCtr="0"/>
          <a:lstStyle>
            <a:lvl1pPr marL="457200" lvl="0" indent="-381000">
              <a:spcBef>
                <a:spcPts val="600"/>
              </a:spcBef>
              <a:spcAft>
                <a:spcPts val="0"/>
              </a:spcAft>
              <a:buSzPts val="2400"/>
              <a:buChar char="▰"/>
              <a:defRPr sz="1400"/>
            </a:lvl1pPr>
            <a:lvl2pPr marL="914400" lvl="1" indent="-381000">
              <a:spcBef>
                <a:spcPts val="1000"/>
              </a:spcBef>
              <a:spcAft>
                <a:spcPts val="0"/>
              </a:spcAft>
              <a:buSzPts val="2400"/>
              <a:buChar char="▻"/>
              <a:defRPr/>
            </a:lvl2pPr>
            <a:lvl3pPr marL="1371600" lvl="2" indent="-381000">
              <a:spcBef>
                <a:spcPts val="1000"/>
              </a:spcBef>
              <a:spcAft>
                <a:spcPts val="0"/>
              </a:spcAft>
              <a:buSzPts val="2400"/>
              <a:buChar char="▻"/>
              <a:defRPr/>
            </a:lvl3pPr>
            <a:lvl4pPr marL="1828800" lvl="3" indent="-381000">
              <a:spcBef>
                <a:spcPts val="1000"/>
              </a:spcBef>
              <a:spcAft>
                <a:spcPts val="0"/>
              </a:spcAft>
              <a:buSzPts val="2400"/>
              <a:buChar char="▻"/>
              <a:defRPr/>
            </a:lvl4pPr>
            <a:lvl5pPr marL="2286000" lvl="4" indent="-381000">
              <a:spcBef>
                <a:spcPts val="1000"/>
              </a:spcBef>
              <a:spcAft>
                <a:spcPts val="0"/>
              </a:spcAft>
              <a:buSzPts val="2400"/>
              <a:buChar char="▻"/>
              <a:defRPr/>
            </a:lvl5pPr>
            <a:lvl6pPr marL="2743200" lvl="5" indent="-381000">
              <a:spcBef>
                <a:spcPts val="1000"/>
              </a:spcBef>
              <a:spcAft>
                <a:spcPts val="0"/>
              </a:spcAft>
              <a:buSzPts val="2400"/>
              <a:buChar char="▻"/>
              <a:defRPr/>
            </a:lvl6pPr>
            <a:lvl7pPr marL="3200400" lvl="6" indent="-381000">
              <a:spcBef>
                <a:spcPts val="1000"/>
              </a:spcBef>
              <a:spcAft>
                <a:spcPts val="0"/>
              </a:spcAft>
              <a:buSzPts val="2400"/>
              <a:buChar char="▻"/>
              <a:defRPr/>
            </a:lvl7pPr>
            <a:lvl8pPr marL="3657600" lvl="7" indent="-381000">
              <a:spcBef>
                <a:spcPts val="1000"/>
              </a:spcBef>
              <a:spcAft>
                <a:spcPts val="0"/>
              </a:spcAft>
              <a:buSzPts val="2400"/>
              <a:buChar char="▻"/>
              <a:defRPr/>
            </a:lvl8pPr>
            <a:lvl9pPr marL="4114800" lvl="8" indent="-381000">
              <a:spcBef>
                <a:spcPts val="1000"/>
              </a:spcBef>
              <a:spcAft>
                <a:spcPts val="1000"/>
              </a:spcAft>
              <a:buSzPts val="2400"/>
              <a:buChar char="▻"/>
              <a:defRPr/>
            </a:lvl9pPr>
          </a:lstStyle>
          <a:p>
            <a:endParaRPr dirty="0"/>
          </a:p>
        </p:txBody>
      </p:sp>
    </p:spTree>
    <p:extLst>
      <p:ext uri="{BB962C8B-B14F-4D97-AF65-F5344CB8AC3E}">
        <p14:creationId xmlns:p14="http://schemas.microsoft.com/office/powerpoint/2010/main" val="3237620207"/>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14275" y="392575"/>
            <a:ext cx="5258400" cy="766200"/>
          </a:xfrm>
          <a:prstGeom prst="rect">
            <a:avLst/>
          </a:prstGeom>
          <a:noFill/>
          <a:ln>
            <a:noFill/>
          </a:ln>
        </p:spPr>
        <p:txBody>
          <a:bodyPr spcFirstLastPara="1" wrap="square" lIns="91425" tIns="91425" rIns="91425" bIns="91425" anchor="ctr" anchorCtr="0"/>
          <a:lstStyle>
            <a:lvl1pPr lvl="0">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1pPr>
            <a:lvl2pPr lvl="1">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2pPr>
            <a:lvl3pPr lvl="2">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3pPr>
            <a:lvl4pPr lvl="3">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4pPr>
            <a:lvl5pPr lvl="4">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5pPr>
            <a:lvl6pPr lvl="5">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6pPr>
            <a:lvl7pPr lvl="6">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7pPr>
            <a:lvl8pPr lvl="7">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8pPr>
            <a:lvl9pPr lvl="8">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9pPr>
          </a:lstStyle>
          <a:p>
            <a:endParaRPr/>
          </a:p>
        </p:txBody>
      </p:sp>
      <p:sp>
        <p:nvSpPr>
          <p:cNvPr id="7" name="Google Shape;7;p1"/>
          <p:cNvSpPr txBox="1">
            <a:spLocks noGrp="1"/>
          </p:cNvSpPr>
          <p:nvPr>
            <p:ph type="body" idx="1"/>
          </p:nvPr>
        </p:nvSpPr>
        <p:spPr>
          <a:xfrm>
            <a:off x="814275" y="1327350"/>
            <a:ext cx="6132600" cy="3145500"/>
          </a:xfrm>
          <a:prstGeom prst="rect">
            <a:avLst/>
          </a:prstGeom>
          <a:noFill/>
          <a:ln>
            <a:noFill/>
          </a:ln>
        </p:spPr>
        <p:txBody>
          <a:bodyPr spcFirstLastPara="1" wrap="square" lIns="91425" tIns="91425" rIns="91425" bIns="91425" anchor="ctr" anchorCtr="0"/>
          <a:lstStyle>
            <a:lvl1pPr marL="457200" lvl="0" indent="-381000">
              <a:spcBef>
                <a:spcPts val="6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1pPr>
            <a:lvl2pPr marL="914400" lvl="1"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2pPr>
            <a:lvl3pPr marL="1371600" lvl="2"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3pPr>
            <a:lvl4pPr marL="1828800" lvl="3"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4pPr>
            <a:lvl5pPr marL="2286000" lvl="4"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5pPr>
            <a:lvl6pPr marL="2743200" lvl="5"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6pPr>
            <a:lvl7pPr marL="3200400" lvl="6"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7pPr>
            <a:lvl8pPr marL="3657600" lvl="7"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8pPr>
            <a:lvl9pPr marL="4114800" lvl="8" indent="-381000">
              <a:spcBef>
                <a:spcPts val="1000"/>
              </a:spcBef>
              <a:spcAft>
                <a:spcPts val="100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9pPr>
          </a:lstStyle>
          <a:p>
            <a:endParaRPr/>
          </a:p>
        </p:txBody>
      </p:sp>
      <p:sp>
        <p:nvSpPr>
          <p:cNvPr id="8" name="Google Shape;8;p1"/>
          <p:cNvSpPr txBox="1">
            <a:spLocks noGrp="1"/>
          </p:cNvSpPr>
          <p:nvPr>
            <p:ph type="sldNum" idx="12"/>
          </p:nvPr>
        </p:nvSpPr>
        <p:spPr>
          <a:xfrm>
            <a:off x="7618000" y="4636500"/>
            <a:ext cx="1487400" cy="315600"/>
          </a:xfrm>
          <a:prstGeom prst="rect">
            <a:avLst/>
          </a:prstGeom>
          <a:noFill/>
          <a:ln>
            <a:noFill/>
          </a:ln>
        </p:spPr>
        <p:txBody>
          <a:bodyPr spcFirstLastPara="1" wrap="square" lIns="91425" tIns="91425" rIns="91425" bIns="91425" anchor="ctr" anchorCtr="0">
            <a:noAutofit/>
          </a:bodyPr>
          <a:lstStyle>
            <a:lvl1pPr lvl="0" algn="r">
              <a:buNone/>
              <a:defRPr sz="1200" b="1">
                <a:solidFill>
                  <a:srgbClr val="FFFFFF"/>
                </a:solidFill>
                <a:latin typeface="Roboto Condensed"/>
                <a:ea typeface="Roboto Condensed"/>
                <a:cs typeface="Roboto Condensed"/>
                <a:sym typeface="Roboto Condensed"/>
              </a:defRPr>
            </a:lvl1pPr>
            <a:lvl2pPr lvl="1" algn="r">
              <a:buNone/>
              <a:defRPr sz="1200" b="1">
                <a:solidFill>
                  <a:srgbClr val="FFFFFF"/>
                </a:solidFill>
                <a:latin typeface="Roboto Condensed"/>
                <a:ea typeface="Roboto Condensed"/>
                <a:cs typeface="Roboto Condensed"/>
                <a:sym typeface="Roboto Condensed"/>
              </a:defRPr>
            </a:lvl2pPr>
            <a:lvl3pPr lvl="2" algn="r">
              <a:buNone/>
              <a:defRPr sz="1200" b="1">
                <a:solidFill>
                  <a:srgbClr val="FFFFFF"/>
                </a:solidFill>
                <a:latin typeface="Roboto Condensed"/>
                <a:ea typeface="Roboto Condensed"/>
                <a:cs typeface="Roboto Condensed"/>
                <a:sym typeface="Roboto Condensed"/>
              </a:defRPr>
            </a:lvl3pPr>
            <a:lvl4pPr lvl="3" algn="r">
              <a:buNone/>
              <a:defRPr sz="1200" b="1">
                <a:solidFill>
                  <a:srgbClr val="FFFFFF"/>
                </a:solidFill>
                <a:latin typeface="Roboto Condensed"/>
                <a:ea typeface="Roboto Condensed"/>
                <a:cs typeface="Roboto Condensed"/>
                <a:sym typeface="Roboto Condensed"/>
              </a:defRPr>
            </a:lvl4pPr>
            <a:lvl5pPr lvl="4" algn="r">
              <a:buNone/>
              <a:defRPr sz="1200" b="1">
                <a:solidFill>
                  <a:srgbClr val="FFFFFF"/>
                </a:solidFill>
                <a:latin typeface="Roboto Condensed"/>
                <a:ea typeface="Roboto Condensed"/>
                <a:cs typeface="Roboto Condensed"/>
                <a:sym typeface="Roboto Condensed"/>
              </a:defRPr>
            </a:lvl5pPr>
            <a:lvl6pPr lvl="5" algn="r">
              <a:buNone/>
              <a:defRPr sz="1200" b="1">
                <a:solidFill>
                  <a:srgbClr val="FFFFFF"/>
                </a:solidFill>
                <a:latin typeface="Roboto Condensed"/>
                <a:ea typeface="Roboto Condensed"/>
                <a:cs typeface="Roboto Condensed"/>
                <a:sym typeface="Roboto Condensed"/>
              </a:defRPr>
            </a:lvl6pPr>
            <a:lvl7pPr lvl="6" algn="r">
              <a:buNone/>
              <a:defRPr sz="1200" b="1">
                <a:solidFill>
                  <a:srgbClr val="FFFFFF"/>
                </a:solidFill>
                <a:latin typeface="Roboto Condensed"/>
                <a:ea typeface="Roboto Condensed"/>
                <a:cs typeface="Roboto Condensed"/>
                <a:sym typeface="Roboto Condensed"/>
              </a:defRPr>
            </a:lvl7pPr>
            <a:lvl8pPr lvl="7" algn="r">
              <a:buNone/>
              <a:defRPr sz="1200" b="1">
                <a:solidFill>
                  <a:srgbClr val="FFFFFF"/>
                </a:solidFill>
                <a:latin typeface="Roboto Condensed"/>
                <a:ea typeface="Roboto Condensed"/>
                <a:cs typeface="Roboto Condensed"/>
                <a:sym typeface="Roboto Condensed"/>
              </a:defRPr>
            </a:lvl8pPr>
            <a:lvl9pPr lvl="8" algn="r">
              <a:buNone/>
              <a:defRPr sz="1200" b="1">
                <a:solidFill>
                  <a:srgbClr val="FFFFFF"/>
                </a:solidFill>
                <a:latin typeface="Roboto Condensed"/>
                <a:ea typeface="Roboto Condensed"/>
                <a:cs typeface="Roboto Condensed"/>
                <a:sym typeface="Roboto Condensed"/>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8" r:id="rId4"/>
    <p:sldLayoutId id="2147483659" r:id="rId5"/>
    <p:sldLayoutId id="2147483660" r:id="rId6"/>
    <p:sldLayoutId id="2147483661" r:id="rId7"/>
    <p:sldLayoutId id="2147483664" r:id="rId8"/>
    <p:sldLayoutId id="2147483662" r:id="rId9"/>
    <p:sldLayoutId id="2147483663" r:id="rId10"/>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9.xml"/><Relationship Id="rId4" Type="http://schemas.openxmlformats.org/officeDocument/2006/relationships/image" Target="../media/image2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8.xml"/><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11"/>
          <p:cNvSpPr txBox="1">
            <a:spLocks noGrp="1"/>
          </p:cNvSpPr>
          <p:nvPr>
            <p:ph type="ctrTitle"/>
          </p:nvPr>
        </p:nvSpPr>
        <p:spPr>
          <a:xfrm>
            <a:off x="685800" y="1090750"/>
            <a:ext cx="5367900" cy="2961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D" dirty="0"/>
              <a:t>Java – Logic</a:t>
            </a:r>
            <a:br>
              <a:rPr lang="en-ID" dirty="0"/>
            </a:br>
            <a:r>
              <a:rPr lang="en-ID" dirty="0"/>
              <a:t>Day 03</a:t>
            </a:r>
            <a:endParaRPr dirty="0"/>
          </a:p>
        </p:txBody>
      </p:sp>
      <p:grpSp>
        <p:nvGrpSpPr>
          <p:cNvPr id="2" name="Group 1"/>
          <p:cNvGrpSpPr/>
          <p:nvPr/>
        </p:nvGrpSpPr>
        <p:grpSpPr>
          <a:xfrm>
            <a:off x="6628695" y="2805050"/>
            <a:ext cx="2407686" cy="1831883"/>
            <a:chOff x="6628695" y="2805050"/>
            <a:chExt cx="2407686" cy="1831883"/>
          </a:xfrm>
        </p:grpSpPr>
        <p:pic>
          <p:nvPicPr>
            <p:cNvPr id="3" name="Picture 2"/>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6628695" y="2805050"/>
              <a:ext cx="1296104" cy="1831883"/>
            </a:xfrm>
            <a:prstGeom prst="rect">
              <a:avLst/>
            </a:prstGeom>
          </p:spPr>
        </p:pic>
        <p:pic>
          <p:nvPicPr>
            <p:cNvPr id="4" name="Picture 3"/>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8000294" y="3271651"/>
              <a:ext cx="1036087" cy="908082"/>
            </a:xfrm>
            <a:prstGeom prst="rect">
              <a:avLst/>
            </a:prstGeom>
          </p:spPr>
        </p:pic>
      </p:grpSp>
      <p:sp>
        <p:nvSpPr>
          <p:cNvPr id="5" name="TextBox 4"/>
          <p:cNvSpPr txBox="1"/>
          <p:nvPr/>
        </p:nvSpPr>
        <p:spPr>
          <a:xfrm>
            <a:off x="8229600" y="4781550"/>
            <a:ext cx="870751" cy="369332"/>
          </a:xfrm>
          <a:prstGeom prst="rect">
            <a:avLst/>
          </a:prstGeom>
          <a:noFill/>
        </p:spPr>
        <p:txBody>
          <a:bodyPr wrap="none" rtlCol="0">
            <a:spAutoFit/>
          </a:bodyPr>
          <a:lstStyle/>
          <a:p>
            <a:r>
              <a:rPr lang="en-US" sz="1800" dirty="0">
                <a:solidFill>
                  <a:schemeClr val="tx2">
                    <a:lumMod val="50000"/>
                  </a:schemeClr>
                </a:solidFill>
                <a:latin typeface="Roboto Condensed" panose="020B0604020202020204" charset="0"/>
                <a:ea typeface="Roboto Condensed" panose="020B0604020202020204" charset="0"/>
              </a:rPr>
              <a:t>Ver. 0.1</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BFB3839-DC0A-42CD-BF81-BDCD612D239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10</a:t>
            </a:fld>
            <a:endParaRPr lang="en"/>
          </a:p>
        </p:txBody>
      </p:sp>
      <p:sp>
        <p:nvSpPr>
          <p:cNvPr id="3" name="Text Placeholder 2">
            <a:extLst>
              <a:ext uri="{FF2B5EF4-FFF2-40B4-BE49-F238E27FC236}">
                <a16:creationId xmlns:a16="http://schemas.microsoft.com/office/drawing/2014/main" id="{BEBFC641-4665-4A1A-8B66-3083657C2FB6}"/>
              </a:ext>
            </a:extLst>
          </p:cNvPr>
          <p:cNvSpPr>
            <a:spLocks noGrp="1"/>
          </p:cNvSpPr>
          <p:nvPr>
            <p:ph type="body" idx="1"/>
          </p:nvPr>
        </p:nvSpPr>
        <p:spPr/>
        <p:txBody>
          <a:bodyPr/>
          <a:lstStyle/>
          <a:p>
            <a:r>
              <a:rPr lang="en-US" dirty="0"/>
              <a:t>We can also return an array from the method in Java.</a:t>
            </a:r>
          </a:p>
          <a:p>
            <a:r>
              <a:rPr lang="en-US" dirty="0"/>
              <a:t>Example :</a:t>
            </a:r>
          </a:p>
          <a:p>
            <a:pPr marL="76200" indent="0">
              <a:buNone/>
            </a:pPr>
            <a:endParaRPr lang="en-ID" dirty="0"/>
          </a:p>
        </p:txBody>
      </p:sp>
      <p:sp>
        <p:nvSpPr>
          <p:cNvPr id="4" name="Title 3">
            <a:extLst>
              <a:ext uri="{FF2B5EF4-FFF2-40B4-BE49-F238E27FC236}">
                <a16:creationId xmlns:a16="http://schemas.microsoft.com/office/drawing/2014/main" id="{7989AD10-C5F6-4718-B170-208BED53EEA6}"/>
              </a:ext>
            </a:extLst>
          </p:cNvPr>
          <p:cNvSpPr>
            <a:spLocks noGrp="1"/>
          </p:cNvSpPr>
          <p:nvPr>
            <p:ph type="title"/>
          </p:nvPr>
        </p:nvSpPr>
        <p:spPr/>
        <p:txBody>
          <a:bodyPr/>
          <a:lstStyle/>
          <a:p>
            <a:r>
              <a:rPr lang="en-US" dirty="0"/>
              <a:t>Returning Array from the Method</a:t>
            </a:r>
            <a:endParaRPr lang="en-ID" dirty="0"/>
          </a:p>
        </p:txBody>
      </p:sp>
      <p:sp>
        <p:nvSpPr>
          <p:cNvPr id="5" name="Text Placeholder 4">
            <a:extLst>
              <a:ext uri="{FF2B5EF4-FFF2-40B4-BE49-F238E27FC236}">
                <a16:creationId xmlns:a16="http://schemas.microsoft.com/office/drawing/2014/main" id="{CD51363C-2076-465C-BD6D-4EE2D64A5AE9}"/>
              </a:ext>
            </a:extLst>
          </p:cNvPr>
          <p:cNvSpPr>
            <a:spLocks noGrp="1"/>
          </p:cNvSpPr>
          <p:nvPr>
            <p:ph type="body" idx="13"/>
          </p:nvPr>
        </p:nvSpPr>
        <p:spPr/>
        <p:txBody>
          <a:bodyPr/>
          <a:lstStyle/>
          <a:p>
            <a:r>
              <a:rPr lang="en-US" dirty="0"/>
              <a:t>Output :</a:t>
            </a:r>
            <a:endParaRPr lang="en-ID" dirty="0"/>
          </a:p>
        </p:txBody>
      </p:sp>
      <p:pic>
        <p:nvPicPr>
          <p:cNvPr id="6" name="Picture 5">
            <a:extLst>
              <a:ext uri="{FF2B5EF4-FFF2-40B4-BE49-F238E27FC236}">
                <a16:creationId xmlns:a16="http://schemas.microsoft.com/office/drawing/2014/main" id="{FD68A7EB-C477-460A-AA9E-A3C220ADF92E}"/>
              </a:ext>
            </a:extLst>
          </p:cNvPr>
          <p:cNvPicPr>
            <a:picLocks noChangeAspect="1"/>
          </p:cNvPicPr>
          <p:nvPr/>
        </p:nvPicPr>
        <p:blipFill>
          <a:blip r:embed="rId2"/>
          <a:stretch>
            <a:fillRect/>
          </a:stretch>
        </p:blipFill>
        <p:spPr>
          <a:xfrm>
            <a:off x="762001" y="1276350"/>
            <a:ext cx="2438400" cy="1594594"/>
          </a:xfrm>
          <a:prstGeom prst="rect">
            <a:avLst/>
          </a:prstGeom>
        </p:spPr>
      </p:pic>
      <p:pic>
        <p:nvPicPr>
          <p:cNvPr id="7" name="Picture 6">
            <a:extLst>
              <a:ext uri="{FF2B5EF4-FFF2-40B4-BE49-F238E27FC236}">
                <a16:creationId xmlns:a16="http://schemas.microsoft.com/office/drawing/2014/main" id="{1B49A32F-B849-42FF-A47A-66C7E64AF974}"/>
              </a:ext>
            </a:extLst>
          </p:cNvPr>
          <p:cNvPicPr>
            <a:picLocks noChangeAspect="1"/>
          </p:cNvPicPr>
          <p:nvPr/>
        </p:nvPicPr>
        <p:blipFill>
          <a:blip r:embed="rId3"/>
          <a:stretch>
            <a:fillRect/>
          </a:stretch>
        </p:blipFill>
        <p:spPr>
          <a:xfrm>
            <a:off x="6248401" y="971550"/>
            <a:ext cx="1981200" cy="994611"/>
          </a:xfrm>
          <a:prstGeom prst="rect">
            <a:avLst/>
          </a:prstGeom>
        </p:spPr>
      </p:pic>
    </p:spTree>
    <p:extLst>
      <p:ext uri="{BB962C8B-B14F-4D97-AF65-F5344CB8AC3E}">
        <p14:creationId xmlns:p14="http://schemas.microsoft.com/office/powerpoint/2010/main" val="14649649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C826B21-87A9-4492-853A-A6A3B1A49D3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11</a:t>
            </a:fld>
            <a:endParaRPr lang="en"/>
          </a:p>
        </p:txBody>
      </p:sp>
      <p:sp>
        <p:nvSpPr>
          <p:cNvPr id="3" name="Text Placeholder 2">
            <a:extLst>
              <a:ext uri="{FF2B5EF4-FFF2-40B4-BE49-F238E27FC236}">
                <a16:creationId xmlns:a16="http://schemas.microsoft.com/office/drawing/2014/main" id="{2D1EA8C6-F282-4E76-BFE4-FFDFA58F8489}"/>
              </a:ext>
            </a:extLst>
          </p:cNvPr>
          <p:cNvSpPr>
            <a:spLocks noGrp="1"/>
          </p:cNvSpPr>
          <p:nvPr>
            <p:ph type="body" idx="1"/>
          </p:nvPr>
        </p:nvSpPr>
        <p:spPr/>
        <p:txBody>
          <a:bodyPr/>
          <a:lstStyle/>
          <a:p>
            <a:r>
              <a:rPr lang="en-US" dirty="0"/>
              <a:t>The Java Virtual Machine (JVM) throws an </a:t>
            </a:r>
            <a:r>
              <a:rPr lang="en-US" dirty="0" err="1"/>
              <a:t>ArrayIndexOutOfBoundsException</a:t>
            </a:r>
            <a:r>
              <a:rPr lang="en-US" dirty="0"/>
              <a:t> if length of the array in negative, equal to the array size or greater than the array size while traversing the array.</a:t>
            </a:r>
          </a:p>
          <a:p>
            <a:r>
              <a:rPr lang="en-US" dirty="0"/>
              <a:t>Example :</a:t>
            </a:r>
            <a:endParaRPr lang="en-ID" dirty="0"/>
          </a:p>
        </p:txBody>
      </p:sp>
      <p:sp>
        <p:nvSpPr>
          <p:cNvPr id="5" name="Text Placeholder 4">
            <a:extLst>
              <a:ext uri="{FF2B5EF4-FFF2-40B4-BE49-F238E27FC236}">
                <a16:creationId xmlns:a16="http://schemas.microsoft.com/office/drawing/2014/main" id="{6AB0F823-2D59-4C16-9243-E28CF1F01018}"/>
              </a:ext>
            </a:extLst>
          </p:cNvPr>
          <p:cNvSpPr>
            <a:spLocks noGrp="1"/>
          </p:cNvSpPr>
          <p:nvPr>
            <p:ph type="body" idx="13"/>
          </p:nvPr>
        </p:nvSpPr>
        <p:spPr/>
        <p:txBody>
          <a:bodyPr/>
          <a:lstStyle/>
          <a:p>
            <a:r>
              <a:rPr lang="en-US" dirty="0"/>
              <a:t>Output :</a:t>
            </a:r>
            <a:endParaRPr lang="en-ID" dirty="0"/>
          </a:p>
        </p:txBody>
      </p:sp>
      <p:sp>
        <p:nvSpPr>
          <p:cNvPr id="4" name="Title 3">
            <a:extLst>
              <a:ext uri="{FF2B5EF4-FFF2-40B4-BE49-F238E27FC236}">
                <a16:creationId xmlns:a16="http://schemas.microsoft.com/office/drawing/2014/main" id="{6597F553-24DB-4197-BA12-77627B954B57}"/>
              </a:ext>
            </a:extLst>
          </p:cNvPr>
          <p:cNvSpPr>
            <a:spLocks noGrp="1"/>
          </p:cNvSpPr>
          <p:nvPr>
            <p:ph type="title"/>
          </p:nvPr>
        </p:nvSpPr>
        <p:spPr/>
        <p:txBody>
          <a:bodyPr/>
          <a:lstStyle/>
          <a:p>
            <a:r>
              <a:rPr lang="en-US" dirty="0" err="1"/>
              <a:t>ArrayIndexOutOfBoundsException</a:t>
            </a:r>
            <a:endParaRPr lang="en-ID" dirty="0"/>
          </a:p>
        </p:txBody>
      </p:sp>
      <p:pic>
        <p:nvPicPr>
          <p:cNvPr id="7" name="Picture 6">
            <a:extLst>
              <a:ext uri="{FF2B5EF4-FFF2-40B4-BE49-F238E27FC236}">
                <a16:creationId xmlns:a16="http://schemas.microsoft.com/office/drawing/2014/main" id="{D2FD99CD-3195-447B-88B0-0D5CF784571E}"/>
              </a:ext>
            </a:extLst>
          </p:cNvPr>
          <p:cNvPicPr>
            <a:picLocks noChangeAspect="1"/>
          </p:cNvPicPr>
          <p:nvPr/>
        </p:nvPicPr>
        <p:blipFill>
          <a:blip r:embed="rId2"/>
          <a:stretch>
            <a:fillRect/>
          </a:stretch>
        </p:blipFill>
        <p:spPr>
          <a:xfrm>
            <a:off x="1039552" y="2190750"/>
            <a:ext cx="3200400" cy="1321904"/>
          </a:xfrm>
          <a:prstGeom prst="rect">
            <a:avLst/>
          </a:prstGeom>
        </p:spPr>
      </p:pic>
      <p:pic>
        <p:nvPicPr>
          <p:cNvPr id="8" name="Picture 7">
            <a:extLst>
              <a:ext uri="{FF2B5EF4-FFF2-40B4-BE49-F238E27FC236}">
                <a16:creationId xmlns:a16="http://schemas.microsoft.com/office/drawing/2014/main" id="{9DBEA6D9-7CC9-4D80-9906-74DC92FC2F14}"/>
              </a:ext>
            </a:extLst>
          </p:cNvPr>
          <p:cNvPicPr>
            <a:picLocks noChangeAspect="1"/>
          </p:cNvPicPr>
          <p:nvPr/>
        </p:nvPicPr>
        <p:blipFill>
          <a:blip r:embed="rId3"/>
          <a:stretch>
            <a:fillRect/>
          </a:stretch>
        </p:blipFill>
        <p:spPr>
          <a:xfrm>
            <a:off x="4876800" y="1047750"/>
            <a:ext cx="3809999" cy="1090766"/>
          </a:xfrm>
          <a:prstGeom prst="rect">
            <a:avLst/>
          </a:prstGeom>
        </p:spPr>
      </p:pic>
    </p:spTree>
    <p:extLst>
      <p:ext uri="{BB962C8B-B14F-4D97-AF65-F5344CB8AC3E}">
        <p14:creationId xmlns:p14="http://schemas.microsoft.com/office/powerpoint/2010/main" val="39162122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4B97A-B25F-41FC-AB69-42B4BFB8A996}"/>
              </a:ext>
            </a:extLst>
          </p:cNvPr>
          <p:cNvSpPr>
            <a:spLocks noGrp="1"/>
          </p:cNvSpPr>
          <p:nvPr>
            <p:ph type="ctrTitle"/>
          </p:nvPr>
        </p:nvSpPr>
        <p:spPr/>
        <p:txBody>
          <a:bodyPr/>
          <a:lstStyle/>
          <a:p>
            <a:r>
              <a:rPr lang="en-US" dirty="0"/>
              <a:t>Day 03</a:t>
            </a:r>
            <a:endParaRPr lang="en-ID" dirty="0"/>
          </a:p>
        </p:txBody>
      </p:sp>
      <p:sp>
        <p:nvSpPr>
          <p:cNvPr id="3" name="Subtitle 2">
            <a:extLst>
              <a:ext uri="{FF2B5EF4-FFF2-40B4-BE49-F238E27FC236}">
                <a16:creationId xmlns:a16="http://schemas.microsoft.com/office/drawing/2014/main" id="{B2DE4C9C-75AD-4D02-B515-6766EA1A235B}"/>
              </a:ext>
            </a:extLst>
          </p:cNvPr>
          <p:cNvSpPr>
            <a:spLocks noGrp="1"/>
          </p:cNvSpPr>
          <p:nvPr>
            <p:ph type="subTitle" idx="1"/>
          </p:nvPr>
        </p:nvSpPr>
        <p:spPr/>
        <p:txBody>
          <a:bodyPr/>
          <a:lstStyle/>
          <a:p>
            <a:r>
              <a:rPr lang="en-US" dirty="0"/>
              <a:t>Multidimensional Array</a:t>
            </a:r>
          </a:p>
        </p:txBody>
      </p:sp>
      <p:sp>
        <p:nvSpPr>
          <p:cNvPr id="4" name="Slide Number Placeholder 3">
            <a:extLst>
              <a:ext uri="{FF2B5EF4-FFF2-40B4-BE49-F238E27FC236}">
                <a16:creationId xmlns:a16="http://schemas.microsoft.com/office/drawing/2014/main" id="{916DB1F4-E56E-40F8-BE83-A77BD1B29ED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12</a:t>
            </a:fld>
            <a:endParaRPr lang="en"/>
          </a:p>
        </p:txBody>
      </p:sp>
      <p:sp>
        <p:nvSpPr>
          <p:cNvPr id="5" name="Google Shape;224;p14">
            <a:extLst>
              <a:ext uri="{FF2B5EF4-FFF2-40B4-BE49-F238E27FC236}">
                <a16:creationId xmlns:a16="http://schemas.microsoft.com/office/drawing/2014/main" id="{5FDF6675-7522-494F-BFC9-DCE4FBB03259}"/>
              </a:ext>
            </a:extLst>
          </p:cNvPr>
          <p:cNvSpPr txBox="1"/>
          <p:nvPr/>
        </p:nvSpPr>
        <p:spPr>
          <a:xfrm>
            <a:off x="463525" y="0"/>
            <a:ext cx="2181600" cy="31362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12000" b="1" dirty="0">
                <a:solidFill>
                  <a:srgbClr val="3F5378"/>
                </a:solidFill>
                <a:latin typeface="Roboto Condensed"/>
                <a:ea typeface="Roboto Condensed"/>
                <a:cs typeface="Roboto Condensed"/>
                <a:sym typeface="Roboto Condensed"/>
              </a:rPr>
              <a:t>3</a:t>
            </a:r>
            <a:endParaRPr sz="3000" b="1" dirty="0">
              <a:solidFill>
                <a:srgbClr val="3F5378"/>
              </a:solidFill>
              <a:latin typeface="Roboto Condensed"/>
              <a:ea typeface="Roboto Condensed"/>
              <a:cs typeface="Roboto Condensed"/>
              <a:sym typeface="Roboto Condensed"/>
            </a:endParaRPr>
          </a:p>
        </p:txBody>
      </p:sp>
    </p:spTree>
    <p:extLst>
      <p:ext uri="{BB962C8B-B14F-4D97-AF65-F5344CB8AC3E}">
        <p14:creationId xmlns:p14="http://schemas.microsoft.com/office/powerpoint/2010/main" val="19844429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22677B0-9B08-4532-A0D3-16F0DC2479D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13</a:t>
            </a:fld>
            <a:endParaRPr lang="en"/>
          </a:p>
        </p:txBody>
      </p:sp>
      <p:sp>
        <p:nvSpPr>
          <p:cNvPr id="6" name="Text Placeholder 5">
            <a:extLst>
              <a:ext uri="{FF2B5EF4-FFF2-40B4-BE49-F238E27FC236}">
                <a16:creationId xmlns:a16="http://schemas.microsoft.com/office/drawing/2014/main" id="{9970ED24-79AC-4C51-88AC-35A6F9FEA6F8}"/>
              </a:ext>
            </a:extLst>
          </p:cNvPr>
          <p:cNvSpPr>
            <a:spLocks noGrp="1"/>
          </p:cNvSpPr>
          <p:nvPr>
            <p:ph type="body" idx="1"/>
          </p:nvPr>
        </p:nvSpPr>
        <p:spPr/>
        <p:txBody>
          <a:bodyPr/>
          <a:lstStyle/>
          <a:p>
            <a:r>
              <a:rPr lang="en-US" dirty="0"/>
              <a:t>In such case, data is stored in row and column based index (also known as matrix form).</a:t>
            </a:r>
          </a:p>
          <a:p>
            <a:r>
              <a:rPr lang="en-US" dirty="0"/>
              <a:t>Syntax :</a:t>
            </a:r>
          </a:p>
          <a:p>
            <a:endParaRPr lang="en-US" dirty="0"/>
          </a:p>
          <a:p>
            <a:endParaRPr lang="en-US" dirty="0"/>
          </a:p>
          <a:p>
            <a:endParaRPr lang="en-US" dirty="0"/>
          </a:p>
          <a:p>
            <a:r>
              <a:rPr lang="en-US" dirty="0"/>
              <a:t>Instantiation of multidimensional array :</a:t>
            </a:r>
          </a:p>
          <a:p>
            <a:endParaRPr lang="en-US" dirty="0"/>
          </a:p>
          <a:p>
            <a:endParaRPr lang="en-ID" dirty="0"/>
          </a:p>
        </p:txBody>
      </p:sp>
      <p:sp>
        <p:nvSpPr>
          <p:cNvPr id="7" name="Text Placeholder 6">
            <a:extLst>
              <a:ext uri="{FF2B5EF4-FFF2-40B4-BE49-F238E27FC236}">
                <a16:creationId xmlns:a16="http://schemas.microsoft.com/office/drawing/2014/main" id="{F63729D4-A567-4B61-8F42-2DB4D5C2C946}"/>
              </a:ext>
            </a:extLst>
          </p:cNvPr>
          <p:cNvSpPr>
            <a:spLocks noGrp="1"/>
          </p:cNvSpPr>
          <p:nvPr>
            <p:ph type="body" idx="13"/>
          </p:nvPr>
        </p:nvSpPr>
        <p:spPr/>
        <p:txBody>
          <a:bodyPr/>
          <a:lstStyle/>
          <a:p>
            <a:r>
              <a:rPr lang="en-US" dirty="0"/>
              <a:t>Example :</a:t>
            </a:r>
            <a:endParaRPr lang="en-ID" dirty="0"/>
          </a:p>
        </p:txBody>
      </p:sp>
      <p:sp>
        <p:nvSpPr>
          <p:cNvPr id="5" name="Title 4">
            <a:extLst>
              <a:ext uri="{FF2B5EF4-FFF2-40B4-BE49-F238E27FC236}">
                <a16:creationId xmlns:a16="http://schemas.microsoft.com/office/drawing/2014/main" id="{127934BE-7F53-4D01-902D-28C5C43465AA}"/>
              </a:ext>
            </a:extLst>
          </p:cNvPr>
          <p:cNvSpPr>
            <a:spLocks noGrp="1"/>
          </p:cNvSpPr>
          <p:nvPr>
            <p:ph type="title"/>
          </p:nvPr>
        </p:nvSpPr>
        <p:spPr/>
        <p:txBody>
          <a:bodyPr/>
          <a:lstStyle/>
          <a:p>
            <a:r>
              <a:rPr lang="en-US" dirty="0"/>
              <a:t>Multidimensional Array in Java</a:t>
            </a:r>
            <a:endParaRPr lang="en-ID" dirty="0"/>
          </a:p>
        </p:txBody>
      </p:sp>
      <p:pic>
        <p:nvPicPr>
          <p:cNvPr id="8" name="Picture 7">
            <a:extLst>
              <a:ext uri="{FF2B5EF4-FFF2-40B4-BE49-F238E27FC236}">
                <a16:creationId xmlns:a16="http://schemas.microsoft.com/office/drawing/2014/main" id="{DFE47BC2-94BC-471D-8DB9-57C4479B2099}"/>
              </a:ext>
            </a:extLst>
          </p:cNvPr>
          <p:cNvPicPr>
            <a:picLocks noChangeAspect="1"/>
          </p:cNvPicPr>
          <p:nvPr/>
        </p:nvPicPr>
        <p:blipFill>
          <a:blip r:embed="rId2"/>
          <a:stretch>
            <a:fillRect/>
          </a:stretch>
        </p:blipFill>
        <p:spPr>
          <a:xfrm>
            <a:off x="990601" y="1504950"/>
            <a:ext cx="1975758" cy="685800"/>
          </a:xfrm>
          <a:prstGeom prst="rect">
            <a:avLst/>
          </a:prstGeom>
        </p:spPr>
      </p:pic>
      <p:pic>
        <p:nvPicPr>
          <p:cNvPr id="9" name="Picture 8">
            <a:extLst>
              <a:ext uri="{FF2B5EF4-FFF2-40B4-BE49-F238E27FC236}">
                <a16:creationId xmlns:a16="http://schemas.microsoft.com/office/drawing/2014/main" id="{3EA16598-2DA7-42D7-961A-46F5BF6CA307}"/>
              </a:ext>
            </a:extLst>
          </p:cNvPr>
          <p:cNvPicPr>
            <a:picLocks noChangeAspect="1"/>
          </p:cNvPicPr>
          <p:nvPr/>
        </p:nvPicPr>
        <p:blipFill>
          <a:blip r:embed="rId3"/>
          <a:stretch>
            <a:fillRect/>
          </a:stretch>
        </p:blipFill>
        <p:spPr>
          <a:xfrm>
            <a:off x="990601" y="2724151"/>
            <a:ext cx="2743199" cy="209671"/>
          </a:xfrm>
          <a:prstGeom prst="rect">
            <a:avLst/>
          </a:prstGeom>
        </p:spPr>
      </p:pic>
      <p:pic>
        <p:nvPicPr>
          <p:cNvPr id="10" name="Picture 9">
            <a:extLst>
              <a:ext uri="{FF2B5EF4-FFF2-40B4-BE49-F238E27FC236}">
                <a16:creationId xmlns:a16="http://schemas.microsoft.com/office/drawing/2014/main" id="{F7C6E12B-F521-4FF1-8C52-4A606163F951}"/>
              </a:ext>
            </a:extLst>
          </p:cNvPr>
          <p:cNvPicPr>
            <a:picLocks noChangeAspect="1"/>
          </p:cNvPicPr>
          <p:nvPr/>
        </p:nvPicPr>
        <p:blipFill>
          <a:blip r:embed="rId4"/>
          <a:stretch>
            <a:fillRect/>
          </a:stretch>
        </p:blipFill>
        <p:spPr>
          <a:xfrm>
            <a:off x="5257801" y="997010"/>
            <a:ext cx="1933748" cy="1574740"/>
          </a:xfrm>
          <a:prstGeom prst="rect">
            <a:avLst/>
          </a:prstGeom>
        </p:spPr>
      </p:pic>
    </p:spTree>
    <p:extLst>
      <p:ext uri="{BB962C8B-B14F-4D97-AF65-F5344CB8AC3E}">
        <p14:creationId xmlns:p14="http://schemas.microsoft.com/office/powerpoint/2010/main" val="34326412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3EAFC8B-71D9-4406-8AF5-5BAA17A6E55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14</a:t>
            </a:fld>
            <a:endParaRPr lang="en"/>
          </a:p>
        </p:txBody>
      </p:sp>
      <p:sp>
        <p:nvSpPr>
          <p:cNvPr id="3" name="Text Placeholder 2">
            <a:extLst>
              <a:ext uri="{FF2B5EF4-FFF2-40B4-BE49-F238E27FC236}">
                <a16:creationId xmlns:a16="http://schemas.microsoft.com/office/drawing/2014/main" id="{C0A8801C-EECE-4A6E-8DE6-99E639AD7542}"/>
              </a:ext>
            </a:extLst>
          </p:cNvPr>
          <p:cNvSpPr>
            <a:spLocks noGrp="1"/>
          </p:cNvSpPr>
          <p:nvPr>
            <p:ph type="body" idx="1"/>
          </p:nvPr>
        </p:nvSpPr>
        <p:spPr/>
        <p:txBody>
          <a:bodyPr/>
          <a:lstStyle/>
          <a:p>
            <a:r>
              <a:rPr lang="en-US" dirty="0"/>
              <a:t>Let's see the simple example to declare, instantiate, initialize and print the 2Dimensional array.</a:t>
            </a:r>
          </a:p>
          <a:p>
            <a:r>
              <a:rPr lang="en-US" dirty="0"/>
              <a:t>Example :</a:t>
            </a:r>
            <a:endParaRPr lang="en-ID" dirty="0"/>
          </a:p>
        </p:txBody>
      </p:sp>
      <p:sp>
        <p:nvSpPr>
          <p:cNvPr id="4" name="Text Placeholder 3">
            <a:extLst>
              <a:ext uri="{FF2B5EF4-FFF2-40B4-BE49-F238E27FC236}">
                <a16:creationId xmlns:a16="http://schemas.microsoft.com/office/drawing/2014/main" id="{4AB89EE5-89A5-4C32-A047-2A0EE32A4AA5}"/>
              </a:ext>
            </a:extLst>
          </p:cNvPr>
          <p:cNvSpPr>
            <a:spLocks noGrp="1"/>
          </p:cNvSpPr>
          <p:nvPr>
            <p:ph type="body" idx="13"/>
          </p:nvPr>
        </p:nvSpPr>
        <p:spPr/>
        <p:txBody>
          <a:bodyPr/>
          <a:lstStyle/>
          <a:p>
            <a:r>
              <a:rPr lang="en-US" dirty="0"/>
              <a:t>Output :</a:t>
            </a:r>
          </a:p>
          <a:p>
            <a:endParaRPr lang="en-ID" dirty="0"/>
          </a:p>
        </p:txBody>
      </p:sp>
      <p:sp>
        <p:nvSpPr>
          <p:cNvPr id="5" name="Title 4">
            <a:extLst>
              <a:ext uri="{FF2B5EF4-FFF2-40B4-BE49-F238E27FC236}">
                <a16:creationId xmlns:a16="http://schemas.microsoft.com/office/drawing/2014/main" id="{7452F8B8-449B-4FAE-844B-3BDF73EB714F}"/>
              </a:ext>
            </a:extLst>
          </p:cNvPr>
          <p:cNvSpPr>
            <a:spLocks noGrp="1"/>
          </p:cNvSpPr>
          <p:nvPr>
            <p:ph type="title"/>
          </p:nvPr>
        </p:nvSpPr>
        <p:spPr/>
        <p:txBody>
          <a:bodyPr/>
          <a:lstStyle/>
          <a:p>
            <a:r>
              <a:rPr lang="en-US" dirty="0"/>
              <a:t>Multidimensional Array in Java</a:t>
            </a:r>
            <a:endParaRPr lang="en-ID" dirty="0"/>
          </a:p>
        </p:txBody>
      </p:sp>
      <p:pic>
        <p:nvPicPr>
          <p:cNvPr id="6" name="Picture 5">
            <a:extLst>
              <a:ext uri="{FF2B5EF4-FFF2-40B4-BE49-F238E27FC236}">
                <a16:creationId xmlns:a16="http://schemas.microsoft.com/office/drawing/2014/main" id="{19A0BA2A-002F-4C3F-A0B2-8D7B3E790A8D}"/>
              </a:ext>
            </a:extLst>
          </p:cNvPr>
          <p:cNvPicPr>
            <a:picLocks noChangeAspect="1"/>
          </p:cNvPicPr>
          <p:nvPr/>
        </p:nvPicPr>
        <p:blipFill>
          <a:blip r:embed="rId2"/>
          <a:stretch>
            <a:fillRect/>
          </a:stretch>
        </p:blipFill>
        <p:spPr>
          <a:xfrm>
            <a:off x="762000" y="1733550"/>
            <a:ext cx="3698049" cy="1763923"/>
          </a:xfrm>
          <a:prstGeom prst="rect">
            <a:avLst/>
          </a:prstGeom>
        </p:spPr>
      </p:pic>
      <p:pic>
        <p:nvPicPr>
          <p:cNvPr id="7" name="Picture 6">
            <a:extLst>
              <a:ext uri="{FF2B5EF4-FFF2-40B4-BE49-F238E27FC236}">
                <a16:creationId xmlns:a16="http://schemas.microsoft.com/office/drawing/2014/main" id="{AC765EE7-47DF-458D-9DE5-7781A7578E39}"/>
              </a:ext>
            </a:extLst>
          </p:cNvPr>
          <p:cNvPicPr>
            <a:picLocks noChangeAspect="1"/>
          </p:cNvPicPr>
          <p:nvPr/>
        </p:nvPicPr>
        <p:blipFill>
          <a:blip r:embed="rId3"/>
          <a:stretch>
            <a:fillRect/>
          </a:stretch>
        </p:blipFill>
        <p:spPr>
          <a:xfrm>
            <a:off x="5223935" y="996951"/>
            <a:ext cx="1938865" cy="838856"/>
          </a:xfrm>
          <a:prstGeom prst="rect">
            <a:avLst/>
          </a:prstGeom>
        </p:spPr>
      </p:pic>
    </p:spTree>
    <p:extLst>
      <p:ext uri="{BB962C8B-B14F-4D97-AF65-F5344CB8AC3E}">
        <p14:creationId xmlns:p14="http://schemas.microsoft.com/office/powerpoint/2010/main" val="33272354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CFDEC52-0B6E-45EE-BC38-9AC90E3364A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15</a:t>
            </a:fld>
            <a:endParaRPr lang="en"/>
          </a:p>
        </p:txBody>
      </p:sp>
      <p:sp>
        <p:nvSpPr>
          <p:cNvPr id="3" name="Text Placeholder 2">
            <a:extLst>
              <a:ext uri="{FF2B5EF4-FFF2-40B4-BE49-F238E27FC236}">
                <a16:creationId xmlns:a16="http://schemas.microsoft.com/office/drawing/2014/main" id="{6232A91D-A196-4428-8938-E2358744F1CC}"/>
              </a:ext>
            </a:extLst>
          </p:cNvPr>
          <p:cNvSpPr>
            <a:spLocks noGrp="1"/>
          </p:cNvSpPr>
          <p:nvPr>
            <p:ph type="body" idx="1"/>
          </p:nvPr>
        </p:nvSpPr>
        <p:spPr/>
        <p:txBody>
          <a:bodyPr/>
          <a:lstStyle/>
          <a:p>
            <a:r>
              <a:rPr lang="en-US" dirty="0"/>
              <a:t>If we are creating odd number of columns in a 2D array, it is known as a jagged array. In other words, it is an array of arrays with different number of columns.</a:t>
            </a:r>
          </a:p>
          <a:p>
            <a:r>
              <a:rPr lang="en-US" dirty="0"/>
              <a:t>Example :</a:t>
            </a:r>
            <a:endParaRPr lang="en-ID" dirty="0"/>
          </a:p>
        </p:txBody>
      </p:sp>
      <p:sp>
        <p:nvSpPr>
          <p:cNvPr id="4" name="Text Placeholder 3">
            <a:extLst>
              <a:ext uri="{FF2B5EF4-FFF2-40B4-BE49-F238E27FC236}">
                <a16:creationId xmlns:a16="http://schemas.microsoft.com/office/drawing/2014/main" id="{354F8DD6-BB8F-44A6-A16B-37AC260AC303}"/>
              </a:ext>
            </a:extLst>
          </p:cNvPr>
          <p:cNvSpPr>
            <a:spLocks noGrp="1"/>
          </p:cNvSpPr>
          <p:nvPr>
            <p:ph type="body" idx="13"/>
          </p:nvPr>
        </p:nvSpPr>
        <p:spPr/>
        <p:txBody>
          <a:bodyPr/>
          <a:lstStyle/>
          <a:p>
            <a:r>
              <a:rPr lang="en-US" dirty="0"/>
              <a:t>Output :</a:t>
            </a:r>
            <a:endParaRPr lang="en-ID" dirty="0"/>
          </a:p>
        </p:txBody>
      </p:sp>
      <p:sp>
        <p:nvSpPr>
          <p:cNvPr id="5" name="Title 4">
            <a:extLst>
              <a:ext uri="{FF2B5EF4-FFF2-40B4-BE49-F238E27FC236}">
                <a16:creationId xmlns:a16="http://schemas.microsoft.com/office/drawing/2014/main" id="{510A3F47-E643-405A-A62C-1A0C73DF65EA}"/>
              </a:ext>
            </a:extLst>
          </p:cNvPr>
          <p:cNvSpPr>
            <a:spLocks noGrp="1"/>
          </p:cNvSpPr>
          <p:nvPr>
            <p:ph type="title"/>
          </p:nvPr>
        </p:nvSpPr>
        <p:spPr/>
        <p:txBody>
          <a:bodyPr/>
          <a:lstStyle/>
          <a:p>
            <a:r>
              <a:rPr lang="en-US" dirty="0"/>
              <a:t>Jagged Array in Java</a:t>
            </a:r>
            <a:endParaRPr lang="en-ID" dirty="0"/>
          </a:p>
        </p:txBody>
      </p:sp>
      <p:pic>
        <p:nvPicPr>
          <p:cNvPr id="6" name="Picture 5">
            <a:extLst>
              <a:ext uri="{FF2B5EF4-FFF2-40B4-BE49-F238E27FC236}">
                <a16:creationId xmlns:a16="http://schemas.microsoft.com/office/drawing/2014/main" id="{C0419FE5-CEC4-4632-8D2E-5AB89B21577F}"/>
              </a:ext>
            </a:extLst>
          </p:cNvPr>
          <p:cNvPicPr>
            <a:picLocks noChangeAspect="1"/>
          </p:cNvPicPr>
          <p:nvPr/>
        </p:nvPicPr>
        <p:blipFill>
          <a:blip r:embed="rId2"/>
          <a:stretch>
            <a:fillRect/>
          </a:stretch>
        </p:blipFill>
        <p:spPr>
          <a:xfrm>
            <a:off x="838200" y="1937855"/>
            <a:ext cx="3200400" cy="2859764"/>
          </a:xfrm>
          <a:prstGeom prst="rect">
            <a:avLst/>
          </a:prstGeom>
        </p:spPr>
      </p:pic>
      <p:pic>
        <p:nvPicPr>
          <p:cNvPr id="7" name="Picture 6">
            <a:extLst>
              <a:ext uri="{FF2B5EF4-FFF2-40B4-BE49-F238E27FC236}">
                <a16:creationId xmlns:a16="http://schemas.microsoft.com/office/drawing/2014/main" id="{181C0558-8D57-431B-BFB1-5A6F7198DDF5}"/>
              </a:ext>
            </a:extLst>
          </p:cNvPr>
          <p:cNvPicPr>
            <a:picLocks noChangeAspect="1"/>
          </p:cNvPicPr>
          <p:nvPr/>
        </p:nvPicPr>
        <p:blipFill>
          <a:blip r:embed="rId3"/>
          <a:stretch>
            <a:fillRect/>
          </a:stretch>
        </p:blipFill>
        <p:spPr>
          <a:xfrm>
            <a:off x="5224051" y="988484"/>
            <a:ext cx="2014949" cy="872616"/>
          </a:xfrm>
          <a:prstGeom prst="rect">
            <a:avLst/>
          </a:prstGeom>
        </p:spPr>
      </p:pic>
    </p:spTree>
    <p:extLst>
      <p:ext uri="{BB962C8B-B14F-4D97-AF65-F5344CB8AC3E}">
        <p14:creationId xmlns:p14="http://schemas.microsoft.com/office/powerpoint/2010/main" val="34595631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4B97A-B25F-41FC-AB69-42B4BFB8A996}"/>
              </a:ext>
            </a:extLst>
          </p:cNvPr>
          <p:cNvSpPr>
            <a:spLocks noGrp="1"/>
          </p:cNvSpPr>
          <p:nvPr>
            <p:ph type="ctrTitle"/>
          </p:nvPr>
        </p:nvSpPr>
        <p:spPr/>
        <p:txBody>
          <a:bodyPr/>
          <a:lstStyle/>
          <a:p>
            <a:r>
              <a:rPr lang="en-US" dirty="0"/>
              <a:t>Day 03</a:t>
            </a:r>
            <a:endParaRPr lang="en-ID" dirty="0"/>
          </a:p>
        </p:txBody>
      </p:sp>
      <p:sp>
        <p:nvSpPr>
          <p:cNvPr id="3" name="Subtitle 2">
            <a:extLst>
              <a:ext uri="{FF2B5EF4-FFF2-40B4-BE49-F238E27FC236}">
                <a16:creationId xmlns:a16="http://schemas.microsoft.com/office/drawing/2014/main" id="{B2DE4C9C-75AD-4D02-B515-6766EA1A235B}"/>
              </a:ext>
            </a:extLst>
          </p:cNvPr>
          <p:cNvSpPr>
            <a:spLocks noGrp="1"/>
          </p:cNvSpPr>
          <p:nvPr>
            <p:ph type="subTitle" idx="1"/>
          </p:nvPr>
        </p:nvSpPr>
        <p:spPr/>
        <p:txBody>
          <a:bodyPr/>
          <a:lstStyle/>
          <a:p>
            <a:r>
              <a:rPr lang="en-US" dirty="0"/>
              <a:t>What is the class name of Java array?</a:t>
            </a:r>
          </a:p>
        </p:txBody>
      </p:sp>
      <p:sp>
        <p:nvSpPr>
          <p:cNvPr id="4" name="Slide Number Placeholder 3">
            <a:extLst>
              <a:ext uri="{FF2B5EF4-FFF2-40B4-BE49-F238E27FC236}">
                <a16:creationId xmlns:a16="http://schemas.microsoft.com/office/drawing/2014/main" id="{916DB1F4-E56E-40F8-BE83-A77BD1B29ED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16</a:t>
            </a:fld>
            <a:endParaRPr lang="en"/>
          </a:p>
        </p:txBody>
      </p:sp>
      <p:sp>
        <p:nvSpPr>
          <p:cNvPr id="5" name="Google Shape;224;p14">
            <a:extLst>
              <a:ext uri="{FF2B5EF4-FFF2-40B4-BE49-F238E27FC236}">
                <a16:creationId xmlns:a16="http://schemas.microsoft.com/office/drawing/2014/main" id="{5FDF6675-7522-494F-BFC9-DCE4FBB03259}"/>
              </a:ext>
            </a:extLst>
          </p:cNvPr>
          <p:cNvSpPr txBox="1"/>
          <p:nvPr/>
        </p:nvSpPr>
        <p:spPr>
          <a:xfrm>
            <a:off x="463525" y="0"/>
            <a:ext cx="2181600" cy="31362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12000" b="1" dirty="0">
                <a:solidFill>
                  <a:srgbClr val="3F5378"/>
                </a:solidFill>
                <a:latin typeface="Roboto Condensed"/>
                <a:ea typeface="Roboto Condensed"/>
                <a:cs typeface="Roboto Condensed"/>
                <a:sym typeface="Roboto Condensed"/>
              </a:rPr>
              <a:t>4</a:t>
            </a:r>
            <a:endParaRPr sz="3000" b="1" dirty="0">
              <a:solidFill>
                <a:srgbClr val="3F5378"/>
              </a:solidFill>
              <a:latin typeface="Roboto Condensed"/>
              <a:ea typeface="Roboto Condensed"/>
              <a:cs typeface="Roboto Condensed"/>
              <a:sym typeface="Roboto Condensed"/>
            </a:endParaRPr>
          </a:p>
        </p:txBody>
      </p:sp>
    </p:spTree>
    <p:extLst>
      <p:ext uri="{BB962C8B-B14F-4D97-AF65-F5344CB8AC3E}">
        <p14:creationId xmlns:p14="http://schemas.microsoft.com/office/powerpoint/2010/main" val="26916799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600F0ED-4422-49E7-BE98-3EBD715B9C2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17</a:t>
            </a:fld>
            <a:endParaRPr lang="en"/>
          </a:p>
        </p:txBody>
      </p:sp>
      <p:sp>
        <p:nvSpPr>
          <p:cNvPr id="3" name="Text Placeholder 2">
            <a:extLst>
              <a:ext uri="{FF2B5EF4-FFF2-40B4-BE49-F238E27FC236}">
                <a16:creationId xmlns:a16="http://schemas.microsoft.com/office/drawing/2014/main" id="{E1CAA877-168B-4261-86DF-005522ABE157}"/>
              </a:ext>
            </a:extLst>
          </p:cNvPr>
          <p:cNvSpPr>
            <a:spLocks noGrp="1"/>
          </p:cNvSpPr>
          <p:nvPr>
            <p:ph type="body" idx="1"/>
          </p:nvPr>
        </p:nvSpPr>
        <p:spPr/>
        <p:txBody>
          <a:bodyPr/>
          <a:lstStyle/>
          <a:p>
            <a:r>
              <a:rPr lang="en-US" dirty="0"/>
              <a:t>In Java, an array is an object. For array object, a proxy class is created whose name can be obtained by </a:t>
            </a:r>
            <a:r>
              <a:rPr lang="en-US" dirty="0" err="1"/>
              <a:t>getClass</a:t>
            </a:r>
            <a:r>
              <a:rPr lang="en-US" dirty="0"/>
              <a:t>().</a:t>
            </a:r>
            <a:r>
              <a:rPr lang="en-US" dirty="0" err="1"/>
              <a:t>getName</a:t>
            </a:r>
            <a:r>
              <a:rPr lang="en-US" dirty="0"/>
              <a:t>() method on the object</a:t>
            </a:r>
          </a:p>
          <a:p>
            <a:r>
              <a:rPr lang="en-US" dirty="0"/>
              <a:t>Example :</a:t>
            </a:r>
            <a:endParaRPr lang="en-ID" dirty="0"/>
          </a:p>
        </p:txBody>
      </p:sp>
      <p:sp>
        <p:nvSpPr>
          <p:cNvPr id="5" name="Title 4">
            <a:extLst>
              <a:ext uri="{FF2B5EF4-FFF2-40B4-BE49-F238E27FC236}">
                <a16:creationId xmlns:a16="http://schemas.microsoft.com/office/drawing/2014/main" id="{A075820C-1696-49C9-A664-C67DF0D428BD}"/>
              </a:ext>
            </a:extLst>
          </p:cNvPr>
          <p:cNvSpPr>
            <a:spLocks noGrp="1"/>
          </p:cNvSpPr>
          <p:nvPr>
            <p:ph type="title"/>
          </p:nvPr>
        </p:nvSpPr>
        <p:spPr/>
        <p:txBody>
          <a:bodyPr/>
          <a:lstStyle/>
          <a:p>
            <a:r>
              <a:rPr lang="en-US" dirty="0"/>
              <a:t>What is the class name of Java array?</a:t>
            </a:r>
            <a:endParaRPr lang="en-ID" dirty="0"/>
          </a:p>
        </p:txBody>
      </p:sp>
      <p:sp>
        <p:nvSpPr>
          <p:cNvPr id="6" name="Text Placeholder 5">
            <a:extLst>
              <a:ext uri="{FF2B5EF4-FFF2-40B4-BE49-F238E27FC236}">
                <a16:creationId xmlns:a16="http://schemas.microsoft.com/office/drawing/2014/main" id="{B53EB6C4-B394-482E-B761-F09BA28074D5}"/>
              </a:ext>
            </a:extLst>
          </p:cNvPr>
          <p:cNvSpPr>
            <a:spLocks noGrp="1"/>
          </p:cNvSpPr>
          <p:nvPr>
            <p:ph type="body" idx="13"/>
          </p:nvPr>
        </p:nvSpPr>
        <p:spPr/>
        <p:txBody>
          <a:bodyPr/>
          <a:lstStyle/>
          <a:p>
            <a:r>
              <a:rPr lang="en-US" dirty="0"/>
              <a:t>Output :</a:t>
            </a:r>
            <a:endParaRPr lang="en-ID" dirty="0"/>
          </a:p>
        </p:txBody>
      </p:sp>
      <p:pic>
        <p:nvPicPr>
          <p:cNvPr id="7" name="Picture 6">
            <a:extLst>
              <a:ext uri="{FF2B5EF4-FFF2-40B4-BE49-F238E27FC236}">
                <a16:creationId xmlns:a16="http://schemas.microsoft.com/office/drawing/2014/main" id="{E29F70D7-709B-4FB7-B8B6-0EC0044CB4E6}"/>
              </a:ext>
            </a:extLst>
          </p:cNvPr>
          <p:cNvPicPr>
            <a:picLocks noChangeAspect="1"/>
          </p:cNvPicPr>
          <p:nvPr/>
        </p:nvPicPr>
        <p:blipFill>
          <a:blip r:embed="rId2"/>
          <a:stretch>
            <a:fillRect/>
          </a:stretch>
        </p:blipFill>
        <p:spPr>
          <a:xfrm>
            <a:off x="838200" y="1771650"/>
            <a:ext cx="2914918" cy="1600200"/>
          </a:xfrm>
          <a:prstGeom prst="rect">
            <a:avLst/>
          </a:prstGeom>
        </p:spPr>
      </p:pic>
      <p:pic>
        <p:nvPicPr>
          <p:cNvPr id="8" name="Picture 7">
            <a:extLst>
              <a:ext uri="{FF2B5EF4-FFF2-40B4-BE49-F238E27FC236}">
                <a16:creationId xmlns:a16="http://schemas.microsoft.com/office/drawing/2014/main" id="{C2EDC9C1-E7EA-4468-BEB4-C43C0A59F3CC}"/>
              </a:ext>
            </a:extLst>
          </p:cNvPr>
          <p:cNvPicPr>
            <a:picLocks noChangeAspect="1"/>
          </p:cNvPicPr>
          <p:nvPr/>
        </p:nvPicPr>
        <p:blipFill>
          <a:blip r:embed="rId3"/>
          <a:stretch>
            <a:fillRect/>
          </a:stretch>
        </p:blipFill>
        <p:spPr>
          <a:xfrm>
            <a:off x="6172201" y="1047750"/>
            <a:ext cx="1981200" cy="970217"/>
          </a:xfrm>
          <a:prstGeom prst="rect">
            <a:avLst/>
          </a:prstGeom>
        </p:spPr>
      </p:pic>
    </p:spTree>
    <p:extLst>
      <p:ext uri="{BB962C8B-B14F-4D97-AF65-F5344CB8AC3E}">
        <p14:creationId xmlns:p14="http://schemas.microsoft.com/office/powerpoint/2010/main" val="8110995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4B97A-B25F-41FC-AB69-42B4BFB8A996}"/>
              </a:ext>
            </a:extLst>
          </p:cNvPr>
          <p:cNvSpPr>
            <a:spLocks noGrp="1"/>
          </p:cNvSpPr>
          <p:nvPr>
            <p:ph type="ctrTitle"/>
          </p:nvPr>
        </p:nvSpPr>
        <p:spPr/>
        <p:txBody>
          <a:bodyPr/>
          <a:lstStyle/>
          <a:p>
            <a:r>
              <a:rPr lang="en-US" dirty="0"/>
              <a:t>Day 03</a:t>
            </a:r>
            <a:endParaRPr lang="en-ID" dirty="0"/>
          </a:p>
        </p:txBody>
      </p:sp>
      <p:sp>
        <p:nvSpPr>
          <p:cNvPr id="3" name="Subtitle 2">
            <a:extLst>
              <a:ext uri="{FF2B5EF4-FFF2-40B4-BE49-F238E27FC236}">
                <a16:creationId xmlns:a16="http://schemas.microsoft.com/office/drawing/2014/main" id="{B2DE4C9C-75AD-4D02-B515-6766EA1A235B}"/>
              </a:ext>
            </a:extLst>
          </p:cNvPr>
          <p:cNvSpPr>
            <a:spLocks noGrp="1"/>
          </p:cNvSpPr>
          <p:nvPr>
            <p:ph type="subTitle" idx="1"/>
          </p:nvPr>
        </p:nvSpPr>
        <p:spPr/>
        <p:txBody>
          <a:bodyPr/>
          <a:lstStyle/>
          <a:p>
            <a:r>
              <a:rPr lang="en-US" dirty="0"/>
              <a:t>Copying an Array</a:t>
            </a:r>
          </a:p>
        </p:txBody>
      </p:sp>
      <p:sp>
        <p:nvSpPr>
          <p:cNvPr id="4" name="Slide Number Placeholder 3">
            <a:extLst>
              <a:ext uri="{FF2B5EF4-FFF2-40B4-BE49-F238E27FC236}">
                <a16:creationId xmlns:a16="http://schemas.microsoft.com/office/drawing/2014/main" id="{916DB1F4-E56E-40F8-BE83-A77BD1B29ED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18</a:t>
            </a:fld>
            <a:endParaRPr lang="en"/>
          </a:p>
        </p:txBody>
      </p:sp>
      <p:sp>
        <p:nvSpPr>
          <p:cNvPr id="5" name="Google Shape;224;p14">
            <a:extLst>
              <a:ext uri="{FF2B5EF4-FFF2-40B4-BE49-F238E27FC236}">
                <a16:creationId xmlns:a16="http://schemas.microsoft.com/office/drawing/2014/main" id="{5FDF6675-7522-494F-BFC9-DCE4FBB03259}"/>
              </a:ext>
            </a:extLst>
          </p:cNvPr>
          <p:cNvSpPr txBox="1"/>
          <p:nvPr/>
        </p:nvSpPr>
        <p:spPr>
          <a:xfrm>
            <a:off x="463525" y="0"/>
            <a:ext cx="2181600" cy="31362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12000" b="1" dirty="0">
                <a:solidFill>
                  <a:srgbClr val="3F5378"/>
                </a:solidFill>
                <a:latin typeface="Roboto Condensed"/>
                <a:ea typeface="Roboto Condensed"/>
                <a:cs typeface="Roboto Condensed"/>
                <a:sym typeface="Roboto Condensed"/>
              </a:rPr>
              <a:t>5</a:t>
            </a:r>
            <a:endParaRPr sz="3000" b="1" dirty="0">
              <a:solidFill>
                <a:srgbClr val="3F5378"/>
              </a:solidFill>
              <a:latin typeface="Roboto Condensed"/>
              <a:ea typeface="Roboto Condensed"/>
              <a:cs typeface="Roboto Condensed"/>
              <a:sym typeface="Roboto Condensed"/>
            </a:endParaRPr>
          </a:p>
        </p:txBody>
      </p:sp>
    </p:spTree>
    <p:extLst>
      <p:ext uri="{BB962C8B-B14F-4D97-AF65-F5344CB8AC3E}">
        <p14:creationId xmlns:p14="http://schemas.microsoft.com/office/powerpoint/2010/main" val="11616843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0210A50-394B-4F2A-A481-D685D7F0E6D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19</a:t>
            </a:fld>
            <a:endParaRPr lang="en"/>
          </a:p>
        </p:txBody>
      </p:sp>
      <p:sp>
        <p:nvSpPr>
          <p:cNvPr id="6" name="Text Placeholder 5">
            <a:extLst>
              <a:ext uri="{FF2B5EF4-FFF2-40B4-BE49-F238E27FC236}">
                <a16:creationId xmlns:a16="http://schemas.microsoft.com/office/drawing/2014/main" id="{236D6F5A-CDB1-4C83-98DC-E168F8398865}"/>
              </a:ext>
            </a:extLst>
          </p:cNvPr>
          <p:cNvSpPr>
            <a:spLocks noGrp="1"/>
          </p:cNvSpPr>
          <p:nvPr>
            <p:ph type="body" idx="1"/>
          </p:nvPr>
        </p:nvSpPr>
        <p:spPr/>
        <p:txBody>
          <a:bodyPr/>
          <a:lstStyle/>
          <a:p>
            <a:r>
              <a:rPr lang="en-US" dirty="0"/>
              <a:t>We can copy an array to another by the </a:t>
            </a:r>
            <a:r>
              <a:rPr lang="en-US" dirty="0" err="1"/>
              <a:t>arraycopy</a:t>
            </a:r>
            <a:r>
              <a:rPr lang="en-US" dirty="0"/>
              <a:t>() method of System class.</a:t>
            </a:r>
          </a:p>
          <a:p>
            <a:r>
              <a:rPr lang="en-US" dirty="0"/>
              <a:t>Syntax :</a:t>
            </a:r>
          </a:p>
          <a:p>
            <a:endParaRPr lang="en-US" dirty="0"/>
          </a:p>
          <a:p>
            <a:endParaRPr lang="en-US" dirty="0"/>
          </a:p>
          <a:p>
            <a:r>
              <a:rPr lang="en-US" dirty="0"/>
              <a:t>Example :</a:t>
            </a:r>
            <a:endParaRPr lang="en-ID" dirty="0"/>
          </a:p>
        </p:txBody>
      </p:sp>
      <p:sp>
        <p:nvSpPr>
          <p:cNvPr id="10" name="Title 9">
            <a:extLst>
              <a:ext uri="{FF2B5EF4-FFF2-40B4-BE49-F238E27FC236}">
                <a16:creationId xmlns:a16="http://schemas.microsoft.com/office/drawing/2014/main" id="{FC8CF94D-8A0B-443C-A498-E9336F72163B}"/>
              </a:ext>
            </a:extLst>
          </p:cNvPr>
          <p:cNvSpPr>
            <a:spLocks noGrp="1"/>
          </p:cNvSpPr>
          <p:nvPr>
            <p:ph type="title"/>
          </p:nvPr>
        </p:nvSpPr>
        <p:spPr/>
        <p:txBody>
          <a:bodyPr/>
          <a:lstStyle/>
          <a:p>
            <a:endParaRPr lang="en-ID"/>
          </a:p>
        </p:txBody>
      </p:sp>
      <p:sp>
        <p:nvSpPr>
          <p:cNvPr id="7" name="Text Placeholder 6">
            <a:extLst>
              <a:ext uri="{FF2B5EF4-FFF2-40B4-BE49-F238E27FC236}">
                <a16:creationId xmlns:a16="http://schemas.microsoft.com/office/drawing/2014/main" id="{60877C5C-3C46-4253-8B6B-DBE110566BAA}"/>
              </a:ext>
            </a:extLst>
          </p:cNvPr>
          <p:cNvSpPr>
            <a:spLocks noGrp="1"/>
          </p:cNvSpPr>
          <p:nvPr>
            <p:ph type="body" idx="13"/>
          </p:nvPr>
        </p:nvSpPr>
        <p:spPr/>
        <p:txBody>
          <a:bodyPr/>
          <a:lstStyle/>
          <a:p>
            <a:r>
              <a:rPr lang="en-US" dirty="0"/>
              <a:t>Output :</a:t>
            </a:r>
            <a:endParaRPr lang="en-ID" dirty="0"/>
          </a:p>
        </p:txBody>
      </p:sp>
      <p:pic>
        <p:nvPicPr>
          <p:cNvPr id="8" name="Picture 7">
            <a:extLst>
              <a:ext uri="{FF2B5EF4-FFF2-40B4-BE49-F238E27FC236}">
                <a16:creationId xmlns:a16="http://schemas.microsoft.com/office/drawing/2014/main" id="{A0343D61-62B9-4035-B821-A24117DE2764}"/>
              </a:ext>
            </a:extLst>
          </p:cNvPr>
          <p:cNvPicPr>
            <a:picLocks noChangeAspect="1"/>
          </p:cNvPicPr>
          <p:nvPr/>
        </p:nvPicPr>
        <p:blipFill>
          <a:blip r:embed="rId2"/>
          <a:stretch>
            <a:fillRect/>
          </a:stretch>
        </p:blipFill>
        <p:spPr>
          <a:xfrm>
            <a:off x="1003681" y="1504950"/>
            <a:ext cx="2882519" cy="466176"/>
          </a:xfrm>
          <a:prstGeom prst="rect">
            <a:avLst/>
          </a:prstGeom>
        </p:spPr>
      </p:pic>
      <p:pic>
        <p:nvPicPr>
          <p:cNvPr id="9" name="Picture 8">
            <a:extLst>
              <a:ext uri="{FF2B5EF4-FFF2-40B4-BE49-F238E27FC236}">
                <a16:creationId xmlns:a16="http://schemas.microsoft.com/office/drawing/2014/main" id="{69D0CD16-085F-4321-A49E-698283653379}"/>
              </a:ext>
            </a:extLst>
          </p:cNvPr>
          <p:cNvPicPr>
            <a:picLocks noChangeAspect="1"/>
          </p:cNvPicPr>
          <p:nvPr/>
        </p:nvPicPr>
        <p:blipFill>
          <a:blip r:embed="rId3"/>
          <a:stretch>
            <a:fillRect/>
          </a:stretch>
        </p:blipFill>
        <p:spPr>
          <a:xfrm>
            <a:off x="1003681" y="2385795"/>
            <a:ext cx="3456368" cy="1816603"/>
          </a:xfrm>
          <a:prstGeom prst="rect">
            <a:avLst/>
          </a:prstGeom>
        </p:spPr>
      </p:pic>
      <p:pic>
        <p:nvPicPr>
          <p:cNvPr id="11" name="Picture 10">
            <a:extLst>
              <a:ext uri="{FF2B5EF4-FFF2-40B4-BE49-F238E27FC236}">
                <a16:creationId xmlns:a16="http://schemas.microsoft.com/office/drawing/2014/main" id="{704F1A01-9F2D-47F0-8BB1-1916AF514B26}"/>
              </a:ext>
            </a:extLst>
          </p:cNvPr>
          <p:cNvPicPr>
            <a:picLocks noChangeAspect="1"/>
          </p:cNvPicPr>
          <p:nvPr/>
        </p:nvPicPr>
        <p:blipFill>
          <a:blip r:embed="rId4"/>
          <a:stretch>
            <a:fillRect/>
          </a:stretch>
        </p:blipFill>
        <p:spPr>
          <a:xfrm>
            <a:off x="6248400" y="995088"/>
            <a:ext cx="2057400" cy="657693"/>
          </a:xfrm>
          <a:prstGeom prst="rect">
            <a:avLst/>
          </a:prstGeom>
        </p:spPr>
      </p:pic>
    </p:spTree>
    <p:extLst>
      <p:ext uri="{BB962C8B-B14F-4D97-AF65-F5344CB8AC3E}">
        <p14:creationId xmlns:p14="http://schemas.microsoft.com/office/powerpoint/2010/main" val="32376168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4B97A-B25F-41FC-AB69-42B4BFB8A996}"/>
              </a:ext>
            </a:extLst>
          </p:cNvPr>
          <p:cNvSpPr>
            <a:spLocks noGrp="1"/>
          </p:cNvSpPr>
          <p:nvPr>
            <p:ph type="ctrTitle"/>
          </p:nvPr>
        </p:nvSpPr>
        <p:spPr/>
        <p:txBody>
          <a:bodyPr/>
          <a:lstStyle/>
          <a:p>
            <a:r>
              <a:rPr lang="en-US" dirty="0"/>
              <a:t>Day 03</a:t>
            </a:r>
            <a:endParaRPr lang="en-ID" dirty="0"/>
          </a:p>
        </p:txBody>
      </p:sp>
      <p:sp>
        <p:nvSpPr>
          <p:cNvPr id="3" name="Subtitle 2">
            <a:extLst>
              <a:ext uri="{FF2B5EF4-FFF2-40B4-BE49-F238E27FC236}">
                <a16:creationId xmlns:a16="http://schemas.microsoft.com/office/drawing/2014/main" id="{B2DE4C9C-75AD-4D02-B515-6766EA1A235B}"/>
              </a:ext>
            </a:extLst>
          </p:cNvPr>
          <p:cNvSpPr>
            <a:spLocks noGrp="1"/>
          </p:cNvSpPr>
          <p:nvPr>
            <p:ph type="subTitle" idx="1"/>
          </p:nvPr>
        </p:nvSpPr>
        <p:spPr/>
        <p:txBody>
          <a:bodyPr/>
          <a:lstStyle/>
          <a:p>
            <a:r>
              <a:rPr lang="en-US" dirty="0"/>
              <a:t>What is Array</a:t>
            </a:r>
          </a:p>
        </p:txBody>
      </p:sp>
      <p:sp>
        <p:nvSpPr>
          <p:cNvPr id="4" name="Slide Number Placeholder 3">
            <a:extLst>
              <a:ext uri="{FF2B5EF4-FFF2-40B4-BE49-F238E27FC236}">
                <a16:creationId xmlns:a16="http://schemas.microsoft.com/office/drawing/2014/main" id="{916DB1F4-E56E-40F8-BE83-A77BD1B29ED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a:t>
            </a:fld>
            <a:endParaRPr lang="en"/>
          </a:p>
        </p:txBody>
      </p:sp>
      <p:sp>
        <p:nvSpPr>
          <p:cNvPr id="5" name="Google Shape;224;p14">
            <a:extLst>
              <a:ext uri="{FF2B5EF4-FFF2-40B4-BE49-F238E27FC236}">
                <a16:creationId xmlns:a16="http://schemas.microsoft.com/office/drawing/2014/main" id="{5FDF6675-7522-494F-BFC9-DCE4FBB03259}"/>
              </a:ext>
            </a:extLst>
          </p:cNvPr>
          <p:cNvSpPr txBox="1"/>
          <p:nvPr/>
        </p:nvSpPr>
        <p:spPr>
          <a:xfrm>
            <a:off x="463525" y="0"/>
            <a:ext cx="2181600" cy="31362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12000" b="1" dirty="0">
                <a:solidFill>
                  <a:srgbClr val="3F5378"/>
                </a:solidFill>
                <a:latin typeface="Roboto Condensed"/>
                <a:ea typeface="Roboto Condensed"/>
                <a:cs typeface="Roboto Condensed"/>
                <a:sym typeface="Roboto Condensed"/>
              </a:rPr>
              <a:t>1</a:t>
            </a:r>
            <a:endParaRPr sz="3000" b="1" dirty="0">
              <a:solidFill>
                <a:srgbClr val="3F5378"/>
              </a:solidFill>
              <a:latin typeface="Roboto Condensed"/>
              <a:ea typeface="Roboto Condensed"/>
              <a:cs typeface="Roboto Condensed"/>
              <a:sym typeface="Roboto Condensed"/>
            </a:endParaRPr>
          </a:p>
        </p:txBody>
      </p:sp>
    </p:spTree>
    <p:extLst>
      <p:ext uri="{BB962C8B-B14F-4D97-AF65-F5344CB8AC3E}">
        <p14:creationId xmlns:p14="http://schemas.microsoft.com/office/powerpoint/2010/main" val="1353068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81410DD-0DF1-483F-9501-4F45484675D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20</a:t>
            </a:fld>
            <a:endParaRPr lang="en"/>
          </a:p>
        </p:txBody>
      </p:sp>
      <p:sp>
        <p:nvSpPr>
          <p:cNvPr id="3" name="Text Placeholder 2">
            <a:extLst>
              <a:ext uri="{FF2B5EF4-FFF2-40B4-BE49-F238E27FC236}">
                <a16:creationId xmlns:a16="http://schemas.microsoft.com/office/drawing/2014/main" id="{C7002E2B-AC94-451C-A8FE-2E23E250239C}"/>
              </a:ext>
            </a:extLst>
          </p:cNvPr>
          <p:cNvSpPr>
            <a:spLocks noGrp="1"/>
          </p:cNvSpPr>
          <p:nvPr>
            <p:ph type="body" idx="1"/>
          </p:nvPr>
        </p:nvSpPr>
        <p:spPr/>
        <p:txBody>
          <a:bodyPr/>
          <a:lstStyle/>
          <a:p>
            <a:r>
              <a:rPr lang="en-US" dirty="0"/>
              <a:t>Let's see a simple example that adds two matrices.</a:t>
            </a:r>
          </a:p>
          <a:p>
            <a:r>
              <a:rPr lang="en-US" dirty="0"/>
              <a:t>Example :</a:t>
            </a:r>
            <a:endParaRPr lang="en-ID" dirty="0"/>
          </a:p>
        </p:txBody>
      </p:sp>
      <p:sp>
        <p:nvSpPr>
          <p:cNvPr id="4" name="Title 3">
            <a:extLst>
              <a:ext uri="{FF2B5EF4-FFF2-40B4-BE49-F238E27FC236}">
                <a16:creationId xmlns:a16="http://schemas.microsoft.com/office/drawing/2014/main" id="{BD694A4C-CFA6-4724-A45E-C7E025F07B09}"/>
              </a:ext>
            </a:extLst>
          </p:cNvPr>
          <p:cNvSpPr>
            <a:spLocks noGrp="1"/>
          </p:cNvSpPr>
          <p:nvPr>
            <p:ph type="title"/>
          </p:nvPr>
        </p:nvSpPr>
        <p:spPr/>
        <p:txBody>
          <a:bodyPr/>
          <a:lstStyle/>
          <a:p>
            <a:r>
              <a:rPr lang="en-US" dirty="0"/>
              <a:t>Addition of 2 Matrices in Java</a:t>
            </a:r>
            <a:endParaRPr lang="en-ID" dirty="0"/>
          </a:p>
        </p:txBody>
      </p:sp>
      <p:sp>
        <p:nvSpPr>
          <p:cNvPr id="5" name="Text Placeholder 4">
            <a:extLst>
              <a:ext uri="{FF2B5EF4-FFF2-40B4-BE49-F238E27FC236}">
                <a16:creationId xmlns:a16="http://schemas.microsoft.com/office/drawing/2014/main" id="{519F6823-6149-4BA5-BFD3-460CC81E1313}"/>
              </a:ext>
            </a:extLst>
          </p:cNvPr>
          <p:cNvSpPr>
            <a:spLocks noGrp="1"/>
          </p:cNvSpPr>
          <p:nvPr>
            <p:ph type="body" idx="13"/>
          </p:nvPr>
        </p:nvSpPr>
        <p:spPr/>
        <p:txBody>
          <a:bodyPr/>
          <a:lstStyle/>
          <a:p>
            <a:r>
              <a:rPr lang="en-US" dirty="0"/>
              <a:t>Output :</a:t>
            </a:r>
            <a:endParaRPr lang="en-ID" dirty="0"/>
          </a:p>
        </p:txBody>
      </p:sp>
      <p:pic>
        <p:nvPicPr>
          <p:cNvPr id="6" name="Picture 5">
            <a:extLst>
              <a:ext uri="{FF2B5EF4-FFF2-40B4-BE49-F238E27FC236}">
                <a16:creationId xmlns:a16="http://schemas.microsoft.com/office/drawing/2014/main" id="{58A15EB7-EAA2-4693-BEED-544C06327ACB}"/>
              </a:ext>
            </a:extLst>
          </p:cNvPr>
          <p:cNvPicPr>
            <a:picLocks noChangeAspect="1"/>
          </p:cNvPicPr>
          <p:nvPr/>
        </p:nvPicPr>
        <p:blipFill>
          <a:blip r:embed="rId2"/>
          <a:stretch>
            <a:fillRect/>
          </a:stretch>
        </p:blipFill>
        <p:spPr>
          <a:xfrm>
            <a:off x="812782" y="1276351"/>
            <a:ext cx="4368818" cy="2863230"/>
          </a:xfrm>
          <a:prstGeom prst="rect">
            <a:avLst/>
          </a:prstGeom>
        </p:spPr>
      </p:pic>
      <p:pic>
        <p:nvPicPr>
          <p:cNvPr id="7" name="Picture 6">
            <a:extLst>
              <a:ext uri="{FF2B5EF4-FFF2-40B4-BE49-F238E27FC236}">
                <a16:creationId xmlns:a16="http://schemas.microsoft.com/office/drawing/2014/main" id="{0BB0B178-2F90-4870-A340-42ACF955E279}"/>
              </a:ext>
            </a:extLst>
          </p:cNvPr>
          <p:cNvPicPr>
            <a:picLocks noChangeAspect="1"/>
          </p:cNvPicPr>
          <p:nvPr/>
        </p:nvPicPr>
        <p:blipFill>
          <a:blip r:embed="rId3"/>
          <a:stretch>
            <a:fillRect/>
          </a:stretch>
        </p:blipFill>
        <p:spPr>
          <a:xfrm>
            <a:off x="6264831" y="971550"/>
            <a:ext cx="1964770" cy="773283"/>
          </a:xfrm>
          <a:prstGeom prst="rect">
            <a:avLst/>
          </a:prstGeom>
        </p:spPr>
      </p:pic>
    </p:spTree>
    <p:extLst>
      <p:ext uri="{BB962C8B-B14F-4D97-AF65-F5344CB8AC3E}">
        <p14:creationId xmlns:p14="http://schemas.microsoft.com/office/powerpoint/2010/main" val="41572680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509E401-F39A-480E-A712-1407C0713FD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21</a:t>
            </a:fld>
            <a:endParaRPr lang="en"/>
          </a:p>
        </p:txBody>
      </p:sp>
      <p:sp>
        <p:nvSpPr>
          <p:cNvPr id="3" name="Text Placeholder 2">
            <a:extLst>
              <a:ext uri="{FF2B5EF4-FFF2-40B4-BE49-F238E27FC236}">
                <a16:creationId xmlns:a16="http://schemas.microsoft.com/office/drawing/2014/main" id="{0556CA6E-0F82-4F92-B3BC-7E28EF574803}"/>
              </a:ext>
            </a:extLst>
          </p:cNvPr>
          <p:cNvSpPr>
            <a:spLocks noGrp="1"/>
          </p:cNvSpPr>
          <p:nvPr>
            <p:ph type="body" idx="1"/>
          </p:nvPr>
        </p:nvSpPr>
        <p:spPr/>
        <p:txBody>
          <a:bodyPr/>
          <a:lstStyle/>
          <a:p>
            <a:r>
              <a:rPr lang="en-US" dirty="0"/>
              <a:t>In the case of matrix multiplication, a one-row element of the first matrix is multiplied by all the columns of the second matrix which can be understood by the image given below.</a:t>
            </a:r>
          </a:p>
          <a:p>
            <a:r>
              <a:rPr lang="en-US" dirty="0"/>
              <a:t>Example :</a:t>
            </a:r>
            <a:endParaRPr lang="en-ID" dirty="0"/>
          </a:p>
        </p:txBody>
      </p:sp>
      <p:sp>
        <p:nvSpPr>
          <p:cNvPr id="4" name="Title 3">
            <a:extLst>
              <a:ext uri="{FF2B5EF4-FFF2-40B4-BE49-F238E27FC236}">
                <a16:creationId xmlns:a16="http://schemas.microsoft.com/office/drawing/2014/main" id="{64CE3EA0-94B2-4C11-8633-20BFC3049544}"/>
              </a:ext>
            </a:extLst>
          </p:cNvPr>
          <p:cNvSpPr>
            <a:spLocks noGrp="1"/>
          </p:cNvSpPr>
          <p:nvPr>
            <p:ph type="title"/>
          </p:nvPr>
        </p:nvSpPr>
        <p:spPr/>
        <p:txBody>
          <a:bodyPr/>
          <a:lstStyle/>
          <a:p>
            <a:r>
              <a:rPr lang="en-US" dirty="0"/>
              <a:t>Multiplication of 2 Matrices in Java</a:t>
            </a:r>
            <a:endParaRPr lang="en-ID" dirty="0"/>
          </a:p>
        </p:txBody>
      </p:sp>
      <p:sp>
        <p:nvSpPr>
          <p:cNvPr id="5" name="Text Placeholder 4">
            <a:extLst>
              <a:ext uri="{FF2B5EF4-FFF2-40B4-BE49-F238E27FC236}">
                <a16:creationId xmlns:a16="http://schemas.microsoft.com/office/drawing/2014/main" id="{E9BA92A5-B7CF-4E9E-9053-9597CB58E16C}"/>
              </a:ext>
            </a:extLst>
          </p:cNvPr>
          <p:cNvSpPr>
            <a:spLocks noGrp="1"/>
          </p:cNvSpPr>
          <p:nvPr>
            <p:ph type="body" idx="13"/>
          </p:nvPr>
        </p:nvSpPr>
        <p:spPr/>
        <p:txBody>
          <a:bodyPr/>
          <a:lstStyle/>
          <a:p>
            <a:r>
              <a:rPr lang="en-US" dirty="0"/>
              <a:t>Output :</a:t>
            </a:r>
            <a:endParaRPr lang="en-ID" dirty="0"/>
          </a:p>
        </p:txBody>
      </p:sp>
      <p:pic>
        <p:nvPicPr>
          <p:cNvPr id="6" name="Picture 5">
            <a:extLst>
              <a:ext uri="{FF2B5EF4-FFF2-40B4-BE49-F238E27FC236}">
                <a16:creationId xmlns:a16="http://schemas.microsoft.com/office/drawing/2014/main" id="{4043E2C7-07B4-4289-9772-2D40DBF05092}"/>
              </a:ext>
            </a:extLst>
          </p:cNvPr>
          <p:cNvPicPr>
            <a:picLocks noChangeAspect="1"/>
          </p:cNvPicPr>
          <p:nvPr/>
        </p:nvPicPr>
        <p:blipFill>
          <a:blip r:embed="rId2"/>
          <a:stretch>
            <a:fillRect/>
          </a:stretch>
        </p:blipFill>
        <p:spPr>
          <a:xfrm>
            <a:off x="804332" y="1699684"/>
            <a:ext cx="4639584" cy="2885789"/>
          </a:xfrm>
          <a:prstGeom prst="rect">
            <a:avLst/>
          </a:prstGeom>
        </p:spPr>
      </p:pic>
      <p:pic>
        <p:nvPicPr>
          <p:cNvPr id="7" name="Picture 6">
            <a:extLst>
              <a:ext uri="{FF2B5EF4-FFF2-40B4-BE49-F238E27FC236}">
                <a16:creationId xmlns:a16="http://schemas.microsoft.com/office/drawing/2014/main" id="{2E7B6530-D897-4856-B5B5-079E8B4C8272}"/>
              </a:ext>
            </a:extLst>
          </p:cNvPr>
          <p:cNvPicPr>
            <a:picLocks noChangeAspect="1"/>
          </p:cNvPicPr>
          <p:nvPr/>
        </p:nvPicPr>
        <p:blipFill>
          <a:blip r:embed="rId3"/>
          <a:stretch>
            <a:fillRect/>
          </a:stretch>
        </p:blipFill>
        <p:spPr>
          <a:xfrm>
            <a:off x="6248401" y="1032518"/>
            <a:ext cx="1981200" cy="912503"/>
          </a:xfrm>
          <a:prstGeom prst="rect">
            <a:avLst/>
          </a:prstGeom>
        </p:spPr>
      </p:pic>
    </p:spTree>
    <p:extLst>
      <p:ext uri="{BB962C8B-B14F-4D97-AF65-F5344CB8AC3E}">
        <p14:creationId xmlns:p14="http://schemas.microsoft.com/office/powerpoint/2010/main" val="39180457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4B97A-B25F-41FC-AB69-42B4BFB8A996}"/>
              </a:ext>
            </a:extLst>
          </p:cNvPr>
          <p:cNvSpPr>
            <a:spLocks noGrp="1"/>
          </p:cNvSpPr>
          <p:nvPr>
            <p:ph type="ctrTitle"/>
          </p:nvPr>
        </p:nvSpPr>
        <p:spPr/>
        <p:txBody>
          <a:bodyPr/>
          <a:lstStyle/>
          <a:p>
            <a:r>
              <a:rPr lang="en-US" dirty="0"/>
              <a:t>Day 03</a:t>
            </a:r>
            <a:endParaRPr lang="en-ID" dirty="0"/>
          </a:p>
        </p:txBody>
      </p:sp>
      <p:sp>
        <p:nvSpPr>
          <p:cNvPr id="3" name="Subtitle 2">
            <a:extLst>
              <a:ext uri="{FF2B5EF4-FFF2-40B4-BE49-F238E27FC236}">
                <a16:creationId xmlns:a16="http://schemas.microsoft.com/office/drawing/2014/main" id="{B2DE4C9C-75AD-4D02-B515-6766EA1A235B}"/>
              </a:ext>
            </a:extLst>
          </p:cNvPr>
          <p:cNvSpPr>
            <a:spLocks noGrp="1"/>
          </p:cNvSpPr>
          <p:nvPr>
            <p:ph type="subTitle" idx="1"/>
          </p:nvPr>
        </p:nvSpPr>
        <p:spPr/>
        <p:txBody>
          <a:bodyPr/>
          <a:lstStyle/>
          <a:p>
            <a:r>
              <a:rPr lang="en-US" dirty="0"/>
              <a:t>Study </a:t>
            </a:r>
            <a:r>
              <a:rPr lang="en-US"/>
              <a:t>Case – Logic 03</a:t>
            </a:r>
            <a:endParaRPr lang="en-ID" dirty="0"/>
          </a:p>
        </p:txBody>
      </p:sp>
      <p:sp>
        <p:nvSpPr>
          <p:cNvPr id="4" name="Slide Number Placeholder 3">
            <a:extLst>
              <a:ext uri="{FF2B5EF4-FFF2-40B4-BE49-F238E27FC236}">
                <a16:creationId xmlns:a16="http://schemas.microsoft.com/office/drawing/2014/main" id="{916DB1F4-E56E-40F8-BE83-A77BD1B29ED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22</a:t>
            </a:fld>
            <a:endParaRPr lang="en"/>
          </a:p>
        </p:txBody>
      </p:sp>
      <p:sp>
        <p:nvSpPr>
          <p:cNvPr id="5" name="Google Shape;224;p14">
            <a:extLst>
              <a:ext uri="{FF2B5EF4-FFF2-40B4-BE49-F238E27FC236}">
                <a16:creationId xmlns:a16="http://schemas.microsoft.com/office/drawing/2014/main" id="{5FDF6675-7522-494F-BFC9-DCE4FBB03259}"/>
              </a:ext>
            </a:extLst>
          </p:cNvPr>
          <p:cNvSpPr txBox="1"/>
          <p:nvPr/>
        </p:nvSpPr>
        <p:spPr>
          <a:xfrm>
            <a:off x="463525" y="0"/>
            <a:ext cx="2181600" cy="31362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12000" b="1" dirty="0">
                <a:solidFill>
                  <a:srgbClr val="3F5378"/>
                </a:solidFill>
                <a:latin typeface="Roboto Condensed"/>
                <a:ea typeface="Roboto Condensed"/>
                <a:cs typeface="Roboto Condensed"/>
                <a:sym typeface="Roboto Condensed"/>
              </a:rPr>
              <a:t>6</a:t>
            </a:r>
            <a:endParaRPr sz="3000" b="1" dirty="0">
              <a:solidFill>
                <a:srgbClr val="3F5378"/>
              </a:solidFill>
              <a:latin typeface="Roboto Condensed"/>
              <a:ea typeface="Roboto Condensed"/>
              <a:cs typeface="Roboto Condensed"/>
              <a:sym typeface="Roboto Condensed"/>
            </a:endParaRPr>
          </a:p>
        </p:txBody>
      </p:sp>
    </p:spTree>
    <p:extLst>
      <p:ext uri="{BB962C8B-B14F-4D97-AF65-F5344CB8AC3E}">
        <p14:creationId xmlns:p14="http://schemas.microsoft.com/office/powerpoint/2010/main" val="1254004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752FC7D-7C8A-4324-B90E-78DEDC993E6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23</a:t>
            </a:fld>
            <a:endParaRPr lang="en"/>
          </a:p>
        </p:txBody>
      </p:sp>
      <p:sp>
        <p:nvSpPr>
          <p:cNvPr id="5" name="Title 4">
            <a:extLst>
              <a:ext uri="{FF2B5EF4-FFF2-40B4-BE49-F238E27FC236}">
                <a16:creationId xmlns:a16="http://schemas.microsoft.com/office/drawing/2014/main" id="{E59A8273-77FF-430F-B12A-5C9E76153E54}"/>
              </a:ext>
            </a:extLst>
          </p:cNvPr>
          <p:cNvSpPr>
            <a:spLocks noGrp="1"/>
          </p:cNvSpPr>
          <p:nvPr>
            <p:ph type="title"/>
          </p:nvPr>
        </p:nvSpPr>
        <p:spPr/>
        <p:txBody>
          <a:bodyPr/>
          <a:lstStyle/>
          <a:p>
            <a:r>
              <a:rPr lang="en-US" dirty="0"/>
              <a:t>Study Case – Logic 03</a:t>
            </a:r>
            <a:endParaRPr lang="en-ID" dirty="0"/>
          </a:p>
        </p:txBody>
      </p:sp>
      <p:pic>
        <p:nvPicPr>
          <p:cNvPr id="6" name="Picture 5">
            <a:extLst>
              <a:ext uri="{FF2B5EF4-FFF2-40B4-BE49-F238E27FC236}">
                <a16:creationId xmlns:a16="http://schemas.microsoft.com/office/drawing/2014/main" id="{4D59C670-42A6-4F54-932C-FEC22C380337}"/>
              </a:ext>
            </a:extLst>
          </p:cNvPr>
          <p:cNvPicPr>
            <a:picLocks noChangeAspect="1"/>
          </p:cNvPicPr>
          <p:nvPr/>
        </p:nvPicPr>
        <p:blipFill>
          <a:blip r:embed="rId2"/>
          <a:stretch>
            <a:fillRect/>
          </a:stretch>
        </p:blipFill>
        <p:spPr>
          <a:xfrm>
            <a:off x="457201" y="627526"/>
            <a:ext cx="4952999" cy="4164684"/>
          </a:xfrm>
          <a:prstGeom prst="rect">
            <a:avLst/>
          </a:prstGeom>
        </p:spPr>
      </p:pic>
    </p:spTree>
    <p:extLst>
      <p:ext uri="{BB962C8B-B14F-4D97-AF65-F5344CB8AC3E}">
        <p14:creationId xmlns:p14="http://schemas.microsoft.com/office/powerpoint/2010/main" val="15868764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9CF1CBD-D9B1-4160-9D05-B4677C23AEA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24</a:t>
            </a:fld>
            <a:endParaRPr lang="en"/>
          </a:p>
        </p:txBody>
      </p:sp>
      <p:sp>
        <p:nvSpPr>
          <p:cNvPr id="8" name="Text Placeholder 7">
            <a:extLst>
              <a:ext uri="{FF2B5EF4-FFF2-40B4-BE49-F238E27FC236}">
                <a16:creationId xmlns:a16="http://schemas.microsoft.com/office/drawing/2014/main" id="{23B10BE8-4CA4-4D6C-A30D-F29C2491C046}"/>
              </a:ext>
            </a:extLst>
          </p:cNvPr>
          <p:cNvSpPr>
            <a:spLocks noGrp="1"/>
          </p:cNvSpPr>
          <p:nvPr>
            <p:ph type="body" idx="1"/>
          </p:nvPr>
        </p:nvSpPr>
        <p:spPr>
          <a:xfrm>
            <a:off x="457200" y="2952750"/>
            <a:ext cx="8229599" cy="1702376"/>
          </a:xfrm>
        </p:spPr>
        <p:txBody>
          <a:bodyPr/>
          <a:lstStyle/>
          <a:p>
            <a:endParaRPr lang="en-ID" dirty="0"/>
          </a:p>
        </p:txBody>
      </p:sp>
      <p:sp>
        <p:nvSpPr>
          <p:cNvPr id="2" name="Title 1">
            <a:extLst>
              <a:ext uri="{FF2B5EF4-FFF2-40B4-BE49-F238E27FC236}">
                <a16:creationId xmlns:a16="http://schemas.microsoft.com/office/drawing/2014/main" id="{6953A605-1FAC-4D75-872E-40DA23CEFF9D}"/>
              </a:ext>
            </a:extLst>
          </p:cNvPr>
          <p:cNvSpPr>
            <a:spLocks noGrp="1"/>
          </p:cNvSpPr>
          <p:nvPr>
            <p:ph type="title"/>
          </p:nvPr>
        </p:nvSpPr>
        <p:spPr/>
        <p:txBody>
          <a:bodyPr/>
          <a:lstStyle/>
          <a:p>
            <a:r>
              <a:rPr lang="en-US" dirty="0"/>
              <a:t>Study Case – Logic 03</a:t>
            </a:r>
            <a:endParaRPr lang="en-ID" dirty="0"/>
          </a:p>
        </p:txBody>
      </p:sp>
      <p:pic>
        <p:nvPicPr>
          <p:cNvPr id="7" name="Picture 6">
            <a:extLst>
              <a:ext uri="{FF2B5EF4-FFF2-40B4-BE49-F238E27FC236}">
                <a16:creationId xmlns:a16="http://schemas.microsoft.com/office/drawing/2014/main" id="{A8FF84D2-1559-4B44-9941-5A40DE28FE0E}"/>
              </a:ext>
            </a:extLst>
          </p:cNvPr>
          <p:cNvPicPr>
            <a:picLocks noChangeAspect="1"/>
          </p:cNvPicPr>
          <p:nvPr/>
        </p:nvPicPr>
        <p:blipFill>
          <a:blip r:embed="rId2"/>
          <a:stretch>
            <a:fillRect/>
          </a:stretch>
        </p:blipFill>
        <p:spPr>
          <a:xfrm>
            <a:off x="685800" y="666751"/>
            <a:ext cx="5439368" cy="2147978"/>
          </a:xfrm>
          <a:prstGeom prst="rect">
            <a:avLst/>
          </a:prstGeom>
        </p:spPr>
      </p:pic>
    </p:spTree>
    <p:extLst>
      <p:ext uri="{BB962C8B-B14F-4D97-AF65-F5344CB8AC3E}">
        <p14:creationId xmlns:p14="http://schemas.microsoft.com/office/powerpoint/2010/main" val="3450156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D917FBD-8F02-4F84-B83E-CB15A021E04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25</a:t>
            </a:fld>
            <a:endParaRPr lang="en"/>
          </a:p>
        </p:txBody>
      </p:sp>
      <p:sp>
        <p:nvSpPr>
          <p:cNvPr id="5" name="Google Shape;503;p34">
            <a:extLst>
              <a:ext uri="{FF2B5EF4-FFF2-40B4-BE49-F238E27FC236}">
                <a16:creationId xmlns:a16="http://schemas.microsoft.com/office/drawing/2014/main" id="{64C52E7A-18A0-4041-8A0C-52D22B1F9F0B}"/>
              </a:ext>
            </a:extLst>
          </p:cNvPr>
          <p:cNvSpPr txBox="1">
            <a:spLocks/>
          </p:cNvSpPr>
          <p:nvPr/>
        </p:nvSpPr>
        <p:spPr>
          <a:xfrm>
            <a:off x="1275150" y="2364400"/>
            <a:ext cx="6593700" cy="1159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1pPr>
            <a:lvl2pPr marR="0" lvl="1"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2pPr>
            <a:lvl3pPr marR="0" lvl="2"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3pPr>
            <a:lvl4pPr marR="0" lvl="3"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4pPr>
            <a:lvl5pPr marR="0" lvl="4"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5pPr>
            <a:lvl6pPr marR="0" lvl="5"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6pPr>
            <a:lvl7pPr marR="0" lvl="6"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7pPr>
            <a:lvl8pPr marR="0" lvl="7"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8pPr>
            <a:lvl9pPr marR="0" lvl="8"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9pPr>
          </a:lstStyle>
          <a:p>
            <a:pPr algn="ctr"/>
            <a:r>
              <a:rPr lang="en-ID" sz="6000" dirty="0">
                <a:solidFill>
                  <a:srgbClr val="FF9800"/>
                </a:solidFill>
              </a:rPr>
              <a:t>GOOD LUCK!</a:t>
            </a:r>
          </a:p>
        </p:txBody>
      </p:sp>
      <p:grpSp>
        <p:nvGrpSpPr>
          <p:cNvPr id="17" name="Google Shape;744;p37">
            <a:extLst>
              <a:ext uri="{FF2B5EF4-FFF2-40B4-BE49-F238E27FC236}">
                <a16:creationId xmlns:a16="http://schemas.microsoft.com/office/drawing/2014/main" id="{F311232E-C7A2-40E7-A974-950F6866E6ED}"/>
              </a:ext>
            </a:extLst>
          </p:cNvPr>
          <p:cNvGrpSpPr/>
          <p:nvPr/>
        </p:nvGrpSpPr>
        <p:grpSpPr>
          <a:xfrm>
            <a:off x="3786184" y="968113"/>
            <a:ext cx="1571631" cy="1396287"/>
            <a:chOff x="5292575" y="3681900"/>
            <a:chExt cx="420150" cy="373275"/>
          </a:xfrm>
        </p:grpSpPr>
        <p:sp>
          <p:nvSpPr>
            <p:cNvPr id="18" name="Google Shape;745;p37">
              <a:extLst>
                <a:ext uri="{FF2B5EF4-FFF2-40B4-BE49-F238E27FC236}">
                  <a16:creationId xmlns:a16="http://schemas.microsoft.com/office/drawing/2014/main" id="{CF47EE93-F5B8-43E1-993A-D7B3D9366EFE}"/>
                </a:ext>
              </a:extLst>
            </p:cNvPr>
            <p:cNvSpPr/>
            <p:nvPr/>
          </p:nvSpPr>
          <p:spPr>
            <a:xfrm>
              <a:off x="5292575" y="3706875"/>
              <a:ext cx="420150" cy="266700"/>
            </a:xfrm>
            <a:custGeom>
              <a:avLst/>
              <a:gdLst/>
              <a:ahLst/>
              <a:cxnLst/>
              <a:rect l="l" t="t" r="r" b="b"/>
              <a:pathLst>
                <a:path w="16806" h="10668" fill="none" extrusionOk="0">
                  <a:moveTo>
                    <a:pt x="16319" y="0"/>
                  </a:moveTo>
                  <a:lnTo>
                    <a:pt x="488" y="0"/>
                  </a:lnTo>
                  <a:lnTo>
                    <a:pt x="488" y="0"/>
                  </a:lnTo>
                  <a:lnTo>
                    <a:pt x="390" y="0"/>
                  </a:lnTo>
                  <a:lnTo>
                    <a:pt x="293" y="25"/>
                  </a:lnTo>
                  <a:lnTo>
                    <a:pt x="196" y="73"/>
                  </a:lnTo>
                  <a:lnTo>
                    <a:pt x="123" y="146"/>
                  </a:lnTo>
                  <a:lnTo>
                    <a:pt x="74" y="219"/>
                  </a:lnTo>
                  <a:lnTo>
                    <a:pt x="25" y="292"/>
                  </a:lnTo>
                  <a:lnTo>
                    <a:pt x="1" y="390"/>
                  </a:lnTo>
                  <a:lnTo>
                    <a:pt x="1" y="487"/>
                  </a:lnTo>
                  <a:lnTo>
                    <a:pt x="1" y="10181"/>
                  </a:lnTo>
                  <a:lnTo>
                    <a:pt x="1" y="10181"/>
                  </a:lnTo>
                  <a:lnTo>
                    <a:pt x="1" y="10278"/>
                  </a:lnTo>
                  <a:lnTo>
                    <a:pt x="25" y="10375"/>
                  </a:lnTo>
                  <a:lnTo>
                    <a:pt x="74" y="10448"/>
                  </a:lnTo>
                  <a:lnTo>
                    <a:pt x="123" y="10522"/>
                  </a:lnTo>
                  <a:lnTo>
                    <a:pt x="196" y="10570"/>
                  </a:lnTo>
                  <a:lnTo>
                    <a:pt x="293" y="10619"/>
                  </a:lnTo>
                  <a:lnTo>
                    <a:pt x="390" y="10643"/>
                  </a:lnTo>
                  <a:lnTo>
                    <a:pt x="488" y="10668"/>
                  </a:lnTo>
                  <a:lnTo>
                    <a:pt x="16319" y="10668"/>
                  </a:lnTo>
                  <a:lnTo>
                    <a:pt x="16319" y="10668"/>
                  </a:lnTo>
                  <a:lnTo>
                    <a:pt x="16416" y="10643"/>
                  </a:lnTo>
                  <a:lnTo>
                    <a:pt x="16513" y="10619"/>
                  </a:lnTo>
                  <a:lnTo>
                    <a:pt x="16611" y="10570"/>
                  </a:lnTo>
                  <a:lnTo>
                    <a:pt x="16684" y="10522"/>
                  </a:lnTo>
                  <a:lnTo>
                    <a:pt x="16733" y="10448"/>
                  </a:lnTo>
                  <a:lnTo>
                    <a:pt x="16781" y="10375"/>
                  </a:lnTo>
                  <a:lnTo>
                    <a:pt x="16806" y="10278"/>
                  </a:lnTo>
                  <a:lnTo>
                    <a:pt x="16806" y="10181"/>
                  </a:lnTo>
                  <a:lnTo>
                    <a:pt x="16806" y="487"/>
                  </a:lnTo>
                  <a:lnTo>
                    <a:pt x="16806" y="487"/>
                  </a:lnTo>
                  <a:lnTo>
                    <a:pt x="16806" y="390"/>
                  </a:lnTo>
                  <a:lnTo>
                    <a:pt x="16781" y="292"/>
                  </a:lnTo>
                  <a:lnTo>
                    <a:pt x="16733" y="219"/>
                  </a:lnTo>
                  <a:lnTo>
                    <a:pt x="16684" y="146"/>
                  </a:lnTo>
                  <a:lnTo>
                    <a:pt x="16611" y="73"/>
                  </a:lnTo>
                  <a:lnTo>
                    <a:pt x="16513" y="25"/>
                  </a:lnTo>
                  <a:lnTo>
                    <a:pt x="16416" y="0"/>
                  </a:lnTo>
                  <a:lnTo>
                    <a:pt x="16319" y="0"/>
                  </a:lnTo>
                  <a:lnTo>
                    <a:pt x="16319" y="0"/>
                  </a:lnTo>
                  <a:close/>
                </a:path>
              </a:pathLst>
            </a:custGeom>
            <a:noFill/>
            <a:ln w="12175"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746;p37">
              <a:extLst>
                <a:ext uri="{FF2B5EF4-FFF2-40B4-BE49-F238E27FC236}">
                  <a16:creationId xmlns:a16="http://schemas.microsoft.com/office/drawing/2014/main" id="{58D26A27-E310-452A-8224-A3C27042056D}"/>
                </a:ext>
              </a:extLst>
            </p:cNvPr>
            <p:cNvSpPr/>
            <p:nvPr/>
          </p:nvSpPr>
          <p:spPr>
            <a:xfrm>
              <a:off x="5490475" y="3681900"/>
              <a:ext cx="24375" cy="25000"/>
            </a:xfrm>
            <a:custGeom>
              <a:avLst/>
              <a:gdLst/>
              <a:ahLst/>
              <a:cxnLst/>
              <a:rect l="l" t="t" r="r" b="b"/>
              <a:pathLst>
                <a:path w="975" h="1000" fill="none" extrusionOk="0">
                  <a:moveTo>
                    <a:pt x="974" y="999"/>
                  </a:moveTo>
                  <a:lnTo>
                    <a:pt x="974" y="488"/>
                  </a:lnTo>
                  <a:lnTo>
                    <a:pt x="974" y="488"/>
                  </a:lnTo>
                  <a:lnTo>
                    <a:pt x="974" y="390"/>
                  </a:lnTo>
                  <a:lnTo>
                    <a:pt x="926" y="293"/>
                  </a:lnTo>
                  <a:lnTo>
                    <a:pt x="901" y="220"/>
                  </a:lnTo>
                  <a:lnTo>
                    <a:pt x="828" y="147"/>
                  </a:lnTo>
                  <a:lnTo>
                    <a:pt x="755" y="74"/>
                  </a:lnTo>
                  <a:lnTo>
                    <a:pt x="682" y="49"/>
                  </a:lnTo>
                  <a:lnTo>
                    <a:pt x="585" y="1"/>
                  </a:lnTo>
                  <a:lnTo>
                    <a:pt x="487" y="1"/>
                  </a:lnTo>
                  <a:lnTo>
                    <a:pt x="487" y="1"/>
                  </a:lnTo>
                  <a:lnTo>
                    <a:pt x="390" y="1"/>
                  </a:lnTo>
                  <a:lnTo>
                    <a:pt x="292" y="49"/>
                  </a:lnTo>
                  <a:lnTo>
                    <a:pt x="219" y="74"/>
                  </a:lnTo>
                  <a:lnTo>
                    <a:pt x="146" y="147"/>
                  </a:lnTo>
                  <a:lnTo>
                    <a:pt x="73" y="220"/>
                  </a:lnTo>
                  <a:lnTo>
                    <a:pt x="49" y="293"/>
                  </a:lnTo>
                  <a:lnTo>
                    <a:pt x="0" y="390"/>
                  </a:lnTo>
                  <a:lnTo>
                    <a:pt x="0" y="488"/>
                  </a:lnTo>
                  <a:lnTo>
                    <a:pt x="0" y="999"/>
                  </a:lnTo>
                </a:path>
              </a:pathLst>
            </a:custGeom>
            <a:noFill/>
            <a:ln w="12175"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747;p37">
              <a:extLst>
                <a:ext uri="{FF2B5EF4-FFF2-40B4-BE49-F238E27FC236}">
                  <a16:creationId xmlns:a16="http://schemas.microsoft.com/office/drawing/2014/main" id="{5D89E452-5BAD-4380-B20F-CD6B4CEB239C}"/>
                </a:ext>
              </a:extLst>
            </p:cNvPr>
            <p:cNvSpPr/>
            <p:nvPr/>
          </p:nvSpPr>
          <p:spPr>
            <a:xfrm>
              <a:off x="5358350" y="3973550"/>
              <a:ext cx="60900" cy="81625"/>
            </a:xfrm>
            <a:custGeom>
              <a:avLst/>
              <a:gdLst/>
              <a:ahLst/>
              <a:cxnLst/>
              <a:rect l="l" t="t" r="r" b="b"/>
              <a:pathLst>
                <a:path w="2436" h="3265" fill="none" extrusionOk="0">
                  <a:moveTo>
                    <a:pt x="1340" y="1"/>
                  </a:moveTo>
                  <a:lnTo>
                    <a:pt x="49" y="2558"/>
                  </a:lnTo>
                  <a:lnTo>
                    <a:pt x="49" y="2558"/>
                  </a:lnTo>
                  <a:lnTo>
                    <a:pt x="24" y="2631"/>
                  </a:lnTo>
                  <a:lnTo>
                    <a:pt x="0" y="2728"/>
                  </a:lnTo>
                  <a:lnTo>
                    <a:pt x="0" y="2826"/>
                  </a:lnTo>
                  <a:lnTo>
                    <a:pt x="24" y="2923"/>
                  </a:lnTo>
                  <a:lnTo>
                    <a:pt x="73" y="2996"/>
                  </a:lnTo>
                  <a:lnTo>
                    <a:pt x="122" y="3094"/>
                  </a:lnTo>
                  <a:lnTo>
                    <a:pt x="195" y="3142"/>
                  </a:lnTo>
                  <a:lnTo>
                    <a:pt x="268" y="3215"/>
                  </a:lnTo>
                  <a:lnTo>
                    <a:pt x="268" y="3215"/>
                  </a:lnTo>
                  <a:lnTo>
                    <a:pt x="390" y="3240"/>
                  </a:lnTo>
                  <a:lnTo>
                    <a:pt x="487" y="3264"/>
                  </a:lnTo>
                  <a:lnTo>
                    <a:pt x="487" y="3264"/>
                  </a:lnTo>
                  <a:lnTo>
                    <a:pt x="633" y="3240"/>
                  </a:lnTo>
                  <a:lnTo>
                    <a:pt x="755" y="3191"/>
                  </a:lnTo>
                  <a:lnTo>
                    <a:pt x="853" y="3094"/>
                  </a:lnTo>
                  <a:lnTo>
                    <a:pt x="926" y="2996"/>
                  </a:lnTo>
                  <a:lnTo>
                    <a:pt x="2436" y="1"/>
                  </a:lnTo>
                </a:path>
              </a:pathLst>
            </a:custGeom>
            <a:noFill/>
            <a:ln w="12175"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748;p37">
              <a:extLst>
                <a:ext uri="{FF2B5EF4-FFF2-40B4-BE49-F238E27FC236}">
                  <a16:creationId xmlns:a16="http://schemas.microsoft.com/office/drawing/2014/main" id="{29394048-C1A2-489F-B613-00F42A564695}"/>
                </a:ext>
              </a:extLst>
            </p:cNvPr>
            <p:cNvSpPr/>
            <p:nvPr/>
          </p:nvSpPr>
          <p:spPr>
            <a:xfrm>
              <a:off x="5586050" y="3973550"/>
              <a:ext cx="60925" cy="81625"/>
            </a:xfrm>
            <a:custGeom>
              <a:avLst/>
              <a:gdLst/>
              <a:ahLst/>
              <a:cxnLst/>
              <a:rect l="l" t="t" r="r" b="b"/>
              <a:pathLst>
                <a:path w="2437" h="3265" fill="none" extrusionOk="0">
                  <a:moveTo>
                    <a:pt x="1" y="1"/>
                  </a:moveTo>
                  <a:lnTo>
                    <a:pt x="1511" y="2996"/>
                  </a:lnTo>
                  <a:lnTo>
                    <a:pt x="1511" y="2996"/>
                  </a:lnTo>
                  <a:lnTo>
                    <a:pt x="1584" y="3094"/>
                  </a:lnTo>
                  <a:lnTo>
                    <a:pt x="1681" y="3191"/>
                  </a:lnTo>
                  <a:lnTo>
                    <a:pt x="1803" y="3240"/>
                  </a:lnTo>
                  <a:lnTo>
                    <a:pt x="1949" y="3264"/>
                  </a:lnTo>
                  <a:lnTo>
                    <a:pt x="1949" y="3264"/>
                  </a:lnTo>
                  <a:lnTo>
                    <a:pt x="2047" y="3240"/>
                  </a:lnTo>
                  <a:lnTo>
                    <a:pt x="2168" y="3215"/>
                  </a:lnTo>
                  <a:lnTo>
                    <a:pt x="2168" y="3215"/>
                  </a:lnTo>
                  <a:lnTo>
                    <a:pt x="2241" y="3142"/>
                  </a:lnTo>
                  <a:lnTo>
                    <a:pt x="2315" y="3094"/>
                  </a:lnTo>
                  <a:lnTo>
                    <a:pt x="2363" y="2996"/>
                  </a:lnTo>
                  <a:lnTo>
                    <a:pt x="2412" y="2923"/>
                  </a:lnTo>
                  <a:lnTo>
                    <a:pt x="2436" y="2826"/>
                  </a:lnTo>
                  <a:lnTo>
                    <a:pt x="2436" y="2728"/>
                  </a:lnTo>
                  <a:lnTo>
                    <a:pt x="2412" y="2631"/>
                  </a:lnTo>
                  <a:lnTo>
                    <a:pt x="2388" y="2558"/>
                  </a:lnTo>
                  <a:lnTo>
                    <a:pt x="1097" y="1"/>
                  </a:lnTo>
                </a:path>
              </a:pathLst>
            </a:custGeom>
            <a:noFill/>
            <a:ln w="12175"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749;p37">
              <a:extLst>
                <a:ext uri="{FF2B5EF4-FFF2-40B4-BE49-F238E27FC236}">
                  <a16:creationId xmlns:a16="http://schemas.microsoft.com/office/drawing/2014/main" id="{0EF42091-0996-4D2E-830E-0F193FB954CB}"/>
                </a:ext>
              </a:extLst>
            </p:cNvPr>
            <p:cNvSpPr/>
            <p:nvPr/>
          </p:nvSpPr>
          <p:spPr>
            <a:xfrm>
              <a:off x="5316925" y="3731225"/>
              <a:ext cx="371450" cy="218000"/>
            </a:xfrm>
            <a:custGeom>
              <a:avLst/>
              <a:gdLst/>
              <a:ahLst/>
              <a:cxnLst/>
              <a:rect l="l" t="t" r="r" b="b"/>
              <a:pathLst>
                <a:path w="14858" h="8720" fill="none" extrusionOk="0">
                  <a:moveTo>
                    <a:pt x="1" y="0"/>
                  </a:moveTo>
                  <a:lnTo>
                    <a:pt x="1" y="8719"/>
                  </a:lnTo>
                  <a:lnTo>
                    <a:pt x="14857" y="8719"/>
                  </a:lnTo>
                  <a:lnTo>
                    <a:pt x="14857" y="0"/>
                  </a:lnTo>
                  <a:lnTo>
                    <a:pt x="1" y="0"/>
                  </a:lnTo>
                  <a:close/>
                </a:path>
              </a:pathLst>
            </a:custGeom>
            <a:noFill/>
            <a:ln w="12175"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750;p37">
              <a:extLst>
                <a:ext uri="{FF2B5EF4-FFF2-40B4-BE49-F238E27FC236}">
                  <a16:creationId xmlns:a16="http://schemas.microsoft.com/office/drawing/2014/main" id="{8E2220E8-724B-4573-B36F-E9313FFCF667}"/>
                </a:ext>
              </a:extLst>
            </p:cNvPr>
            <p:cNvSpPr/>
            <p:nvPr/>
          </p:nvSpPr>
          <p:spPr>
            <a:xfrm>
              <a:off x="5380250" y="3784800"/>
              <a:ext cx="230200" cy="115725"/>
            </a:xfrm>
            <a:custGeom>
              <a:avLst/>
              <a:gdLst/>
              <a:ahLst/>
              <a:cxnLst/>
              <a:rect l="l" t="t" r="r" b="b"/>
              <a:pathLst>
                <a:path w="9208" h="4629" fill="none" extrusionOk="0">
                  <a:moveTo>
                    <a:pt x="9207" y="1"/>
                  </a:moveTo>
                  <a:lnTo>
                    <a:pt x="5213" y="3995"/>
                  </a:lnTo>
                  <a:lnTo>
                    <a:pt x="5213" y="3995"/>
                  </a:lnTo>
                  <a:lnTo>
                    <a:pt x="5140" y="4044"/>
                  </a:lnTo>
                  <a:lnTo>
                    <a:pt x="5067" y="4092"/>
                  </a:lnTo>
                  <a:lnTo>
                    <a:pt x="4969" y="4117"/>
                  </a:lnTo>
                  <a:lnTo>
                    <a:pt x="4872" y="4141"/>
                  </a:lnTo>
                  <a:lnTo>
                    <a:pt x="4774" y="4117"/>
                  </a:lnTo>
                  <a:lnTo>
                    <a:pt x="4677" y="4092"/>
                  </a:lnTo>
                  <a:lnTo>
                    <a:pt x="4604" y="4044"/>
                  </a:lnTo>
                  <a:lnTo>
                    <a:pt x="4531" y="3995"/>
                  </a:lnTo>
                  <a:lnTo>
                    <a:pt x="2582" y="2046"/>
                  </a:lnTo>
                  <a:lnTo>
                    <a:pt x="1" y="4628"/>
                  </a:lnTo>
                </a:path>
              </a:pathLst>
            </a:custGeom>
            <a:noFill/>
            <a:ln w="12175"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751;p37">
              <a:extLst>
                <a:ext uri="{FF2B5EF4-FFF2-40B4-BE49-F238E27FC236}">
                  <a16:creationId xmlns:a16="http://schemas.microsoft.com/office/drawing/2014/main" id="{93FB94B5-9B1F-4294-8D4E-26653DDE6C2C}"/>
                </a:ext>
              </a:extLst>
            </p:cNvPr>
            <p:cNvSpPr/>
            <p:nvPr/>
          </p:nvSpPr>
          <p:spPr>
            <a:xfrm>
              <a:off x="5547700" y="3779925"/>
              <a:ext cx="68825" cy="68825"/>
            </a:xfrm>
            <a:custGeom>
              <a:avLst/>
              <a:gdLst/>
              <a:ahLst/>
              <a:cxnLst/>
              <a:rect l="l" t="t" r="r" b="b"/>
              <a:pathLst>
                <a:path w="2753" h="2753" fill="none" extrusionOk="0">
                  <a:moveTo>
                    <a:pt x="0" y="1"/>
                  </a:moveTo>
                  <a:lnTo>
                    <a:pt x="2265" y="1"/>
                  </a:lnTo>
                  <a:lnTo>
                    <a:pt x="2265" y="1"/>
                  </a:lnTo>
                  <a:lnTo>
                    <a:pt x="2363" y="1"/>
                  </a:lnTo>
                  <a:lnTo>
                    <a:pt x="2460" y="25"/>
                  </a:lnTo>
                  <a:lnTo>
                    <a:pt x="2533" y="74"/>
                  </a:lnTo>
                  <a:lnTo>
                    <a:pt x="2606" y="147"/>
                  </a:lnTo>
                  <a:lnTo>
                    <a:pt x="2680" y="220"/>
                  </a:lnTo>
                  <a:lnTo>
                    <a:pt x="2728" y="293"/>
                  </a:lnTo>
                  <a:lnTo>
                    <a:pt x="2753" y="390"/>
                  </a:lnTo>
                  <a:lnTo>
                    <a:pt x="2753" y="488"/>
                  </a:lnTo>
                  <a:lnTo>
                    <a:pt x="2753" y="2753"/>
                  </a:lnTo>
                </a:path>
              </a:pathLst>
            </a:custGeom>
            <a:noFill/>
            <a:ln w="12175"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612094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AF8EC6A-0BCE-4823-82CE-E53C9BF558B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26</a:t>
            </a:fld>
            <a:endParaRPr lang="en"/>
          </a:p>
        </p:txBody>
      </p:sp>
      <p:sp>
        <p:nvSpPr>
          <p:cNvPr id="7" name="Google Shape;503;p34">
            <a:extLst>
              <a:ext uri="{FF2B5EF4-FFF2-40B4-BE49-F238E27FC236}">
                <a16:creationId xmlns:a16="http://schemas.microsoft.com/office/drawing/2014/main" id="{18DFD030-9134-4EFB-BCC3-BD5FEB5FC98E}"/>
              </a:ext>
            </a:extLst>
          </p:cNvPr>
          <p:cNvSpPr txBox="1">
            <a:spLocks/>
          </p:cNvSpPr>
          <p:nvPr/>
        </p:nvSpPr>
        <p:spPr>
          <a:xfrm>
            <a:off x="1275150" y="2364400"/>
            <a:ext cx="6593700" cy="1159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1pPr>
            <a:lvl2pPr marR="0" lvl="1"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2pPr>
            <a:lvl3pPr marR="0" lvl="2"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3pPr>
            <a:lvl4pPr marR="0" lvl="3"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4pPr>
            <a:lvl5pPr marR="0" lvl="4"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5pPr>
            <a:lvl6pPr marR="0" lvl="5"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6pPr>
            <a:lvl7pPr marR="0" lvl="6"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7pPr>
            <a:lvl8pPr marR="0" lvl="7"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8pPr>
            <a:lvl9pPr marR="0" lvl="8"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9pPr>
          </a:lstStyle>
          <a:p>
            <a:pPr algn="ctr"/>
            <a:r>
              <a:rPr lang="en-ID" sz="6000" dirty="0">
                <a:solidFill>
                  <a:srgbClr val="FF9800"/>
                </a:solidFill>
              </a:rPr>
              <a:t>THANKS!</a:t>
            </a:r>
          </a:p>
        </p:txBody>
      </p:sp>
      <p:sp>
        <p:nvSpPr>
          <p:cNvPr id="8" name="Google Shape;504;p34">
            <a:extLst>
              <a:ext uri="{FF2B5EF4-FFF2-40B4-BE49-F238E27FC236}">
                <a16:creationId xmlns:a16="http://schemas.microsoft.com/office/drawing/2014/main" id="{B5214893-A268-44FE-ABC9-3054FAC1545C}"/>
              </a:ext>
            </a:extLst>
          </p:cNvPr>
          <p:cNvSpPr txBox="1">
            <a:spLocks/>
          </p:cNvSpPr>
          <p:nvPr/>
        </p:nvSpPr>
        <p:spPr>
          <a:xfrm>
            <a:off x="1275150" y="3230000"/>
            <a:ext cx="6593700" cy="1342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1pPr>
            <a:lvl2pPr marL="914400" marR="0" lvl="1"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2pPr>
            <a:lvl3pPr marL="1371600" marR="0" lvl="2"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3pPr>
            <a:lvl4pPr marL="1828800" marR="0" lvl="3"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4pPr>
            <a:lvl5pPr marL="2286000" marR="0" lvl="4"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5pPr>
            <a:lvl6pPr marL="2743200" marR="0" lvl="5"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6pPr>
            <a:lvl7pPr marL="3200400" marR="0" lvl="6"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7pPr>
            <a:lvl8pPr marL="3657600" marR="0" lvl="7"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8pPr>
            <a:lvl9pPr marL="4114800" marR="0" lvl="8" indent="-381000" algn="l" rtl="0">
              <a:lnSpc>
                <a:spcPct val="100000"/>
              </a:lnSpc>
              <a:spcBef>
                <a:spcPts val="1000"/>
              </a:spcBef>
              <a:spcAft>
                <a:spcPts val="100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9pPr>
          </a:lstStyle>
          <a:p>
            <a:pPr marL="0" indent="0" algn="ctr">
              <a:spcBef>
                <a:spcPts val="0"/>
              </a:spcBef>
              <a:buFont typeface="Roboto Condensed Light"/>
              <a:buNone/>
            </a:pPr>
            <a:r>
              <a:rPr lang="en-US" sz="2000" b="1"/>
              <a:t>Any questions?</a:t>
            </a:r>
          </a:p>
          <a:p>
            <a:pPr marL="0" indent="0" algn="ctr">
              <a:spcBef>
                <a:spcPts val="0"/>
              </a:spcBef>
              <a:buClr>
                <a:schemeClr val="dk1"/>
              </a:buClr>
              <a:buSzPts val="1100"/>
              <a:buFont typeface="Arial"/>
              <a:buNone/>
            </a:pPr>
            <a:r>
              <a:rPr lang="en-US" sz="2000"/>
              <a:t>Contact Your Trainer</a:t>
            </a:r>
            <a:endParaRPr lang="en-US" sz="2000" b="1" dirty="0"/>
          </a:p>
        </p:txBody>
      </p:sp>
      <p:grpSp>
        <p:nvGrpSpPr>
          <p:cNvPr id="9" name="Google Shape;505;p34">
            <a:extLst>
              <a:ext uri="{FF2B5EF4-FFF2-40B4-BE49-F238E27FC236}">
                <a16:creationId xmlns:a16="http://schemas.microsoft.com/office/drawing/2014/main" id="{70D484B9-11F0-47B0-9F46-5DAD94095A3A}"/>
              </a:ext>
            </a:extLst>
          </p:cNvPr>
          <p:cNvGrpSpPr/>
          <p:nvPr/>
        </p:nvGrpSpPr>
        <p:grpSpPr>
          <a:xfrm>
            <a:off x="3996210" y="966817"/>
            <a:ext cx="1197664" cy="1126777"/>
            <a:chOff x="5972700" y="2330200"/>
            <a:chExt cx="411625" cy="387275"/>
          </a:xfrm>
        </p:grpSpPr>
        <p:sp>
          <p:nvSpPr>
            <p:cNvPr id="10" name="Google Shape;506;p34">
              <a:extLst>
                <a:ext uri="{FF2B5EF4-FFF2-40B4-BE49-F238E27FC236}">
                  <a16:creationId xmlns:a16="http://schemas.microsoft.com/office/drawing/2014/main" id="{76757007-AD77-4A0A-9665-AC9B00DDAFF7}"/>
                </a:ext>
              </a:extLst>
            </p:cNvPr>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9050"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507;p34">
              <a:extLst>
                <a:ext uri="{FF2B5EF4-FFF2-40B4-BE49-F238E27FC236}">
                  <a16:creationId xmlns:a16="http://schemas.microsoft.com/office/drawing/2014/main" id="{CA3A8D0B-EBC0-43D6-BE57-9C14084CF36B}"/>
                </a:ext>
              </a:extLst>
            </p:cNvPr>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9050"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4591322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48817FE-102F-4BA8-8557-024C99FE80B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a:t>
            </a:fld>
            <a:endParaRPr lang="en"/>
          </a:p>
        </p:txBody>
      </p:sp>
      <p:sp>
        <p:nvSpPr>
          <p:cNvPr id="6" name="Text Placeholder 5">
            <a:extLst>
              <a:ext uri="{FF2B5EF4-FFF2-40B4-BE49-F238E27FC236}">
                <a16:creationId xmlns:a16="http://schemas.microsoft.com/office/drawing/2014/main" id="{4395612B-D076-4EC4-A54C-4DDDAC692B26}"/>
              </a:ext>
            </a:extLst>
          </p:cNvPr>
          <p:cNvSpPr>
            <a:spLocks noGrp="1"/>
          </p:cNvSpPr>
          <p:nvPr>
            <p:ph type="body" idx="1"/>
          </p:nvPr>
        </p:nvSpPr>
        <p:spPr/>
        <p:txBody>
          <a:bodyPr anchor="t"/>
          <a:lstStyle/>
          <a:p>
            <a:r>
              <a:rPr lang="en-US" dirty="0"/>
              <a:t>Normally, an array is a collection of similar type of elements that have a contiguous memory location.</a:t>
            </a:r>
          </a:p>
          <a:p>
            <a:r>
              <a:rPr lang="en-US" dirty="0"/>
              <a:t>Java array is an object which contains elements of a similar data type. It is a data structure where we store similar elements. We can store only a fixed set of elements in a Java array.</a:t>
            </a:r>
          </a:p>
          <a:p>
            <a:r>
              <a:rPr lang="en-US" dirty="0"/>
              <a:t>Array in java is index-based, the first element of the array is stored at the 0 index.</a:t>
            </a:r>
            <a:endParaRPr lang="en-ID" dirty="0"/>
          </a:p>
        </p:txBody>
      </p:sp>
      <p:sp>
        <p:nvSpPr>
          <p:cNvPr id="2" name="Text Placeholder 1">
            <a:extLst>
              <a:ext uri="{FF2B5EF4-FFF2-40B4-BE49-F238E27FC236}">
                <a16:creationId xmlns:a16="http://schemas.microsoft.com/office/drawing/2014/main" id="{7D696E42-1E7B-4FB1-AAE6-A98C9DFC4FC9}"/>
              </a:ext>
            </a:extLst>
          </p:cNvPr>
          <p:cNvSpPr>
            <a:spLocks noGrp="1"/>
          </p:cNvSpPr>
          <p:nvPr>
            <p:ph type="body" idx="13"/>
          </p:nvPr>
        </p:nvSpPr>
        <p:spPr/>
        <p:txBody>
          <a:bodyPr/>
          <a:lstStyle/>
          <a:p>
            <a:pPr marL="76200" indent="0">
              <a:buNone/>
            </a:pPr>
            <a:r>
              <a:rPr lang="en-US" sz="1800" b="1" dirty="0"/>
              <a:t>Advantages :</a:t>
            </a:r>
          </a:p>
          <a:p>
            <a:r>
              <a:rPr lang="en-US" dirty="0"/>
              <a:t>Code Optimization: It makes the code optimized, we can retrieve or sort the data efficiently.</a:t>
            </a:r>
          </a:p>
          <a:p>
            <a:r>
              <a:rPr lang="en-US" dirty="0"/>
              <a:t>Random access: We can get any data located at an index position.</a:t>
            </a:r>
          </a:p>
          <a:p>
            <a:pPr marL="76200" indent="0">
              <a:buNone/>
            </a:pPr>
            <a:r>
              <a:rPr lang="en-US" sz="1800" b="1" dirty="0"/>
              <a:t>Disadvantages :</a:t>
            </a:r>
          </a:p>
          <a:p>
            <a:r>
              <a:rPr lang="en-US" dirty="0"/>
              <a:t>Size Limit: We can store only the fixed size of elements in the array. It doesn't grow its size at runtime. To solve this problem, collection framework is used in Java which grows automatically.</a:t>
            </a:r>
            <a:endParaRPr lang="en-ID" dirty="0"/>
          </a:p>
        </p:txBody>
      </p:sp>
      <p:sp>
        <p:nvSpPr>
          <p:cNvPr id="5" name="Title 4">
            <a:extLst>
              <a:ext uri="{FF2B5EF4-FFF2-40B4-BE49-F238E27FC236}">
                <a16:creationId xmlns:a16="http://schemas.microsoft.com/office/drawing/2014/main" id="{CBB8AAF7-539A-4973-A5D8-F8BEDD02FAF3}"/>
              </a:ext>
            </a:extLst>
          </p:cNvPr>
          <p:cNvSpPr>
            <a:spLocks noGrp="1"/>
          </p:cNvSpPr>
          <p:nvPr>
            <p:ph type="title"/>
          </p:nvPr>
        </p:nvSpPr>
        <p:spPr/>
        <p:txBody>
          <a:bodyPr/>
          <a:lstStyle/>
          <a:p>
            <a:r>
              <a:rPr lang="en-US" dirty="0"/>
              <a:t>Goal Material</a:t>
            </a:r>
            <a:endParaRPr lang="en-ID" dirty="0"/>
          </a:p>
        </p:txBody>
      </p:sp>
      <p:pic>
        <p:nvPicPr>
          <p:cNvPr id="7" name="Picture 6">
            <a:extLst>
              <a:ext uri="{FF2B5EF4-FFF2-40B4-BE49-F238E27FC236}">
                <a16:creationId xmlns:a16="http://schemas.microsoft.com/office/drawing/2014/main" id="{F403676C-72E0-4733-9745-1CBBD5EAF0A5}"/>
              </a:ext>
            </a:extLst>
          </p:cNvPr>
          <p:cNvPicPr>
            <a:picLocks noChangeAspect="1"/>
          </p:cNvPicPr>
          <p:nvPr/>
        </p:nvPicPr>
        <p:blipFill>
          <a:blip r:embed="rId2"/>
          <a:stretch>
            <a:fillRect/>
          </a:stretch>
        </p:blipFill>
        <p:spPr>
          <a:xfrm>
            <a:off x="990600" y="2952750"/>
            <a:ext cx="2667000" cy="987188"/>
          </a:xfrm>
          <a:prstGeom prst="rect">
            <a:avLst/>
          </a:prstGeom>
        </p:spPr>
      </p:pic>
    </p:spTree>
    <p:extLst>
      <p:ext uri="{BB962C8B-B14F-4D97-AF65-F5344CB8AC3E}">
        <p14:creationId xmlns:p14="http://schemas.microsoft.com/office/powerpoint/2010/main" val="1650428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C858180-FD51-4070-B2B1-16D913173DDE}"/>
              </a:ext>
            </a:extLst>
          </p:cNvPr>
          <p:cNvSpPr>
            <a:spLocks noGrp="1"/>
          </p:cNvSpPr>
          <p:nvPr>
            <p:ph type="title"/>
          </p:nvPr>
        </p:nvSpPr>
        <p:spPr/>
        <p:txBody>
          <a:bodyPr/>
          <a:lstStyle/>
          <a:p>
            <a:r>
              <a:rPr lang="en-US" dirty="0"/>
              <a:t>Types of Array in java</a:t>
            </a:r>
            <a:endParaRPr lang="en-ID" dirty="0"/>
          </a:p>
        </p:txBody>
      </p:sp>
      <p:sp>
        <p:nvSpPr>
          <p:cNvPr id="3" name="Text Placeholder 2">
            <a:extLst>
              <a:ext uri="{FF2B5EF4-FFF2-40B4-BE49-F238E27FC236}">
                <a16:creationId xmlns:a16="http://schemas.microsoft.com/office/drawing/2014/main" id="{94B9DBD9-1141-4990-8599-AB95CB0E43DE}"/>
              </a:ext>
            </a:extLst>
          </p:cNvPr>
          <p:cNvSpPr>
            <a:spLocks noGrp="1"/>
          </p:cNvSpPr>
          <p:nvPr>
            <p:ph type="body" idx="1"/>
          </p:nvPr>
        </p:nvSpPr>
        <p:spPr/>
        <p:txBody>
          <a:bodyPr anchor="t"/>
          <a:lstStyle/>
          <a:p>
            <a:pPr marL="76200" indent="0">
              <a:buNone/>
            </a:pPr>
            <a:r>
              <a:rPr lang="en-US" dirty="0"/>
              <a:t>There are two types of array :</a:t>
            </a:r>
          </a:p>
          <a:p>
            <a:r>
              <a:rPr lang="en-US" dirty="0"/>
              <a:t>Single Dimensional Array</a:t>
            </a:r>
          </a:p>
          <a:p>
            <a:r>
              <a:rPr lang="en-US" dirty="0"/>
              <a:t>Multidimensional Array</a:t>
            </a:r>
          </a:p>
          <a:p>
            <a:endParaRPr lang="en-ID" dirty="0"/>
          </a:p>
        </p:txBody>
      </p:sp>
      <p:sp>
        <p:nvSpPr>
          <p:cNvPr id="2" name="Slide Number Placeholder 1">
            <a:extLst>
              <a:ext uri="{FF2B5EF4-FFF2-40B4-BE49-F238E27FC236}">
                <a16:creationId xmlns:a16="http://schemas.microsoft.com/office/drawing/2014/main" id="{3AB6FCA6-31AC-48E6-B602-88C49271959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a:t>
            </a:fld>
            <a:endParaRPr lang="en"/>
          </a:p>
        </p:txBody>
      </p:sp>
    </p:spTree>
    <p:extLst>
      <p:ext uri="{BB962C8B-B14F-4D97-AF65-F5344CB8AC3E}">
        <p14:creationId xmlns:p14="http://schemas.microsoft.com/office/powerpoint/2010/main" val="871705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4B97A-B25F-41FC-AB69-42B4BFB8A996}"/>
              </a:ext>
            </a:extLst>
          </p:cNvPr>
          <p:cNvSpPr>
            <a:spLocks noGrp="1"/>
          </p:cNvSpPr>
          <p:nvPr>
            <p:ph type="ctrTitle"/>
          </p:nvPr>
        </p:nvSpPr>
        <p:spPr/>
        <p:txBody>
          <a:bodyPr/>
          <a:lstStyle/>
          <a:p>
            <a:r>
              <a:rPr lang="en-US" dirty="0"/>
              <a:t>Day 03</a:t>
            </a:r>
            <a:endParaRPr lang="en-ID" dirty="0"/>
          </a:p>
        </p:txBody>
      </p:sp>
      <p:sp>
        <p:nvSpPr>
          <p:cNvPr id="3" name="Subtitle 2">
            <a:extLst>
              <a:ext uri="{FF2B5EF4-FFF2-40B4-BE49-F238E27FC236}">
                <a16:creationId xmlns:a16="http://schemas.microsoft.com/office/drawing/2014/main" id="{B2DE4C9C-75AD-4D02-B515-6766EA1A235B}"/>
              </a:ext>
            </a:extLst>
          </p:cNvPr>
          <p:cNvSpPr>
            <a:spLocks noGrp="1"/>
          </p:cNvSpPr>
          <p:nvPr>
            <p:ph type="subTitle" idx="1"/>
          </p:nvPr>
        </p:nvSpPr>
        <p:spPr/>
        <p:txBody>
          <a:bodyPr/>
          <a:lstStyle/>
          <a:p>
            <a:r>
              <a:rPr lang="en-US" dirty="0"/>
              <a:t>Array One </a:t>
            </a:r>
            <a:r>
              <a:rPr lang="en-US" dirty="0" err="1"/>
              <a:t>Dimention</a:t>
            </a:r>
            <a:endParaRPr lang="en-US" dirty="0"/>
          </a:p>
        </p:txBody>
      </p:sp>
      <p:sp>
        <p:nvSpPr>
          <p:cNvPr id="4" name="Slide Number Placeholder 3">
            <a:extLst>
              <a:ext uri="{FF2B5EF4-FFF2-40B4-BE49-F238E27FC236}">
                <a16:creationId xmlns:a16="http://schemas.microsoft.com/office/drawing/2014/main" id="{916DB1F4-E56E-40F8-BE83-A77BD1B29ED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a:t>
            </a:fld>
            <a:endParaRPr lang="en"/>
          </a:p>
        </p:txBody>
      </p:sp>
      <p:sp>
        <p:nvSpPr>
          <p:cNvPr id="5" name="Google Shape;224;p14">
            <a:extLst>
              <a:ext uri="{FF2B5EF4-FFF2-40B4-BE49-F238E27FC236}">
                <a16:creationId xmlns:a16="http://schemas.microsoft.com/office/drawing/2014/main" id="{5FDF6675-7522-494F-BFC9-DCE4FBB03259}"/>
              </a:ext>
            </a:extLst>
          </p:cNvPr>
          <p:cNvSpPr txBox="1"/>
          <p:nvPr/>
        </p:nvSpPr>
        <p:spPr>
          <a:xfrm>
            <a:off x="463525" y="0"/>
            <a:ext cx="2181600" cy="31362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12000" b="1" dirty="0">
                <a:solidFill>
                  <a:srgbClr val="3F5378"/>
                </a:solidFill>
                <a:latin typeface="Roboto Condensed"/>
                <a:ea typeface="Roboto Condensed"/>
                <a:cs typeface="Roboto Condensed"/>
                <a:sym typeface="Roboto Condensed"/>
              </a:rPr>
              <a:t>2</a:t>
            </a:r>
            <a:endParaRPr sz="3000" b="1" dirty="0">
              <a:solidFill>
                <a:srgbClr val="3F5378"/>
              </a:solidFill>
              <a:latin typeface="Roboto Condensed"/>
              <a:ea typeface="Roboto Condensed"/>
              <a:cs typeface="Roboto Condensed"/>
              <a:sym typeface="Roboto Condensed"/>
            </a:endParaRPr>
          </a:p>
        </p:txBody>
      </p:sp>
    </p:spTree>
    <p:extLst>
      <p:ext uri="{BB962C8B-B14F-4D97-AF65-F5344CB8AC3E}">
        <p14:creationId xmlns:p14="http://schemas.microsoft.com/office/powerpoint/2010/main" val="18460706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C7E11E2-194E-42EC-86A5-83D26DABF5C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a:t>
            </a:fld>
            <a:endParaRPr lang="en"/>
          </a:p>
        </p:txBody>
      </p:sp>
      <p:sp>
        <p:nvSpPr>
          <p:cNvPr id="9" name="Text Placeholder 8">
            <a:extLst>
              <a:ext uri="{FF2B5EF4-FFF2-40B4-BE49-F238E27FC236}">
                <a16:creationId xmlns:a16="http://schemas.microsoft.com/office/drawing/2014/main" id="{BBC6C622-A8C1-4BFC-AD3E-F1BB2774827D}"/>
              </a:ext>
            </a:extLst>
          </p:cNvPr>
          <p:cNvSpPr>
            <a:spLocks noGrp="1"/>
          </p:cNvSpPr>
          <p:nvPr>
            <p:ph type="body" idx="1"/>
          </p:nvPr>
        </p:nvSpPr>
        <p:spPr/>
        <p:txBody>
          <a:bodyPr/>
          <a:lstStyle/>
          <a:p>
            <a:r>
              <a:rPr lang="en-US" dirty="0"/>
              <a:t>Syntax :</a:t>
            </a:r>
          </a:p>
          <a:p>
            <a:endParaRPr lang="en-US" dirty="0"/>
          </a:p>
          <a:p>
            <a:endParaRPr lang="en-US" dirty="0"/>
          </a:p>
          <a:p>
            <a:r>
              <a:rPr lang="en-US" dirty="0"/>
              <a:t>Instantiation of array :</a:t>
            </a:r>
          </a:p>
          <a:p>
            <a:endParaRPr lang="en-US" dirty="0"/>
          </a:p>
          <a:p>
            <a:r>
              <a:rPr lang="en-US" dirty="0"/>
              <a:t>Example :</a:t>
            </a:r>
            <a:endParaRPr lang="en-ID" dirty="0"/>
          </a:p>
        </p:txBody>
      </p:sp>
      <p:sp>
        <p:nvSpPr>
          <p:cNvPr id="10" name="Text Placeholder 9">
            <a:extLst>
              <a:ext uri="{FF2B5EF4-FFF2-40B4-BE49-F238E27FC236}">
                <a16:creationId xmlns:a16="http://schemas.microsoft.com/office/drawing/2014/main" id="{593A2547-ED47-4207-B11D-5A585FB272B0}"/>
              </a:ext>
            </a:extLst>
          </p:cNvPr>
          <p:cNvSpPr>
            <a:spLocks noGrp="1"/>
          </p:cNvSpPr>
          <p:nvPr>
            <p:ph type="body" idx="13"/>
          </p:nvPr>
        </p:nvSpPr>
        <p:spPr/>
        <p:txBody>
          <a:bodyPr/>
          <a:lstStyle/>
          <a:p>
            <a:r>
              <a:rPr lang="en-US" dirty="0"/>
              <a:t>Output : </a:t>
            </a:r>
            <a:endParaRPr lang="en-ID" dirty="0"/>
          </a:p>
        </p:txBody>
      </p:sp>
      <p:sp>
        <p:nvSpPr>
          <p:cNvPr id="8" name="Title 7">
            <a:extLst>
              <a:ext uri="{FF2B5EF4-FFF2-40B4-BE49-F238E27FC236}">
                <a16:creationId xmlns:a16="http://schemas.microsoft.com/office/drawing/2014/main" id="{6DAA4E44-145E-400A-9F3C-8D9761C02A05}"/>
              </a:ext>
            </a:extLst>
          </p:cNvPr>
          <p:cNvSpPr>
            <a:spLocks noGrp="1"/>
          </p:cNvSpPr>
          <p:nvPr>
            <p:ph type="title"/>
          </p:nvPr>
        </p:nvSpPr>
        <p:spPr/>
        <p:txBody>
          <a:bodyPr/>
          <a:lstStyle/>
          <a:p>
            <a:r>
              <a:rPr lang="en-ID" dirty="0"/>
              <a:t>Single Dimensional Array in Java</a:t>
            </a:r>
          </a:p>
        </p:txBody>
      </p:sp>
      <p:pic>
        <p:nvPicPr>
          <p:cNvPr id="11" name="Picture 10">
            <a:extLst>
              <a:ext uri="{FF2B5EF4-FFF2-40B4-BE49-F238E27FC236}">
                <a16:creationId xmlns:a16="http://schemas.microsoft.com/office/drawing/2014/main" id="{A35F9001-E7B1-4323-A0DE-C58342A93113}"/>
              </a:ext>
            </a:extLst>
          </p:cNvPr>
          <p:cNvPicPr>
            <a:picLocks noChangeAspect="1"/>
          </p:cNvPicPr>
          <p:nvPr/>
        </p:nvPicPr>
        <p:blipFill>
          <a:blip r:embed="rId2"/>
          <a:stretch>
            <a:fillRect/>
          </a:stretch>
        </p:blipFill>
        <p:spPr>
          <a:xfrm>
            <a:off x="990601" y="971550"/>
            <a:ext cx="1371600" cy="537411"/>
          </a:xfrm>
          <a:prstGeom prst="rect">
            <a:avLst/>
          </a:prstGeom>
        </p:spPr>
      </p:pic>
      <p:pic>
        <p:nvPicPr>
          <p:cNvPr id="12" name="Picture 11">
            <a:extLst>
              <a:ext uri="{FF2B5EF4-FFF2-40B4-BE49-F238E27FC236}">
                <a16:creationId xmlns:a16="http://schemas.microsoft.com/office/drawing/2014/main" id="{C9A7E34D-60AE-4493-9771-D3B68A2FC31F}"/>
              </a:ext>
            </a:extLst>
          </p:cNvPr>
          <p:cNvPicPr>
            <a:picLocks noChangeAspect="1"/>
          </p:cNvPicPr>
          <p:nvPr/>
        </p:nvPicPr>
        <p:blipFill>
          <a:blip r:embed="rId3"/>
          <a:stretch>
            <a:fillRect/>
          </a:stretch>
        </p:blipFill>
        <p:spPr>
          <a:xfrm>
            <a:off x="990601" y="1875456"/>
            <a:ext cx="1752599" cy="217065"/>
          </a:xfrm>
          <a:prstGeom prst="rect">
            <a:avLst/>
          </a:prstGeom>
        </p:spPr>
      </p:pic>
      <p:pic>
        <p:nvPicPr>
          <p:cNvPr id="13" name="Picture 12">
            <a:extLst>
              <a:ext uri="{FF2B5EF4-FFF2-40B4-BE49-F238E27FC236}">
                <a16:creationId xmlns:a16="http://schemas.microsoft.com/office/drawing/2014/main" id="{AADF0C97-BD73-4756-98FD-8D719DF2928F}"/>
              </a:ext>
            </a:extLst>
          </p:cNvPr>
          <p:cNvPicPr>
            <a:picLocks noChangeAspect="1"/>
          </p:cNvPicPr>
          <p:nvPr/>
        </p:nvPicPr>
        <p:blipFill>
          <a:blip r:embed="rId4"/>
          <a:stretch>
            <a:fillRect/>
          </a:stretch>
        </p:blipFill>
        <p:spPr>
          <a:xfrm>
            <a:off x="990601" y="2459016"/>
            <a:ext cx="2819399" cy="2308233"/>
          </a:xfrm>
          <a:prstGeom prst="rect">
            <a:avLst/>
          </a:prstGeom>
        </p:spPr>
      </p:pic>
      <p:pic>
        <p:nvPicPr>
          <p:cNvPr id="14" name="Picture 13">
            <a:extLst>
              <a:ext uri="{FF2B5EF4-FFF2-40B4-BE49-F238E27FC236}">
                <a16:creationId xmlns:a16="http://schemas.microsoft.com/office/drawing/2014/main" id="{8B1F43D0-767A-4BBF-9E73-D07146EA340D}"/>
              </a:ext>
            </a:extLst>
          </p:cNvPr>
          <p:cNvPicPr>
            <a:picLocks noChangeAspect="1"/>
          </p:cNvPicPr>
          <p:nvPr/>
        </p:nvPicPr>
        <p:blipFill>
          <a:blip r:embed="rId5"/>
          <a:stretch>
            <a:fillRect/>
          </a:stretch>
        </p:blipFill>
        <p:spPr>
          <a:xfrm>
            <a:off x="5254741" y="980018"/>
            <a:ext cx="2043525" cy="1161672"/>
          </a:xfrm>
          <a:prstGeom prst="rect">
            <a:avLst/>
          </a:prstGeom>
        </p:spPr>
      </p:pic>
    </p:spTree>
    <p:extLst>
      <p:ext uri="{BB962C8B-B14F-4D97-AF65-F5344CB8AC3E}">
        <p14:creationId xmlns:p14="http://schemas.microsoft.com/office/powerpoint/2010/main" val="32524727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0E736E9-42B8-4EF9-9F35-43A9993396D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a:t>
            </a:fld>
            <a:endParaRPr lang="en"/>
          </a:p>
        </p:txBody>
      </p:sp>
      <p:sp>
        <p:nvSpPr>
          <p:cNvPr id="6" name="Text Placeholder 5">
            <a:extLst>
              <a:ext uri="{FF2B5EF4-FFF2-40B4-BE49-F238E27FC236}">
                <a16:creationId xmlns:a16="http://schemas.microsoft.com/office/drawing/2014/main" id="{8C098061-D64F-4A3B-96FA-4FDC12B52B3B}"/>
              </a:ext>
            </a:extLst>
          </p:cNvPr>
          <p:cNvSpPr>
            <a:spLocks noGrp="1"/>
          </p:cNvSpPr>
          <p:nvPr>
            <p:ph type="body" idx="1"/>
          </p:nvPr>
        </p:nvSpPr>
        <p:spPr/>
        <p:txBody>
          <a:bodyPr/>
          <a:lstStyle/>
          <a:p>
            <a:r>
              <a:rPr lang="en-US" dirty="0"/>
              <a:t>Example :</a:t>
            </a:r>
          </a:p>
          <a:p>
            <a:endParaRPr lang="en-ID" dirty="0"/>
          </a:p>
        </p:txBody>
      </p:sp>
      <p:sp>
        <p:nvSpPr>
          <p:cNvPr id="7" name="Text Placeholder 6">
            <a:extLst>
              <a:ext uri="{FF2B5EF4-FFF2-40B4-BE49-F238E27FC236}">
                <a16:creationId xmlns:a16="http://schemas.microsoft.com/office/drawing/2014/main" id="{BCF9C2DF-9341-4652-ABBD-51A4C9F1BEE1}"/>
              </a:ext>
            </a:extLst>
          </p:cNvPr>
          <p:cNvSpPr>
            <a:spLocks noGrp="1"/>
          </p:cNvSpPr>
          <p:nvPr>
            <p:ph type="body" idx="13"/>
          </p:nvPr>
        </p:nvSpPr>
        <p:spPr/>
        <p:txBody>
          <a:bodyPr/>
          <a:lstStyle/>
          <a:p>
            <a:r>
              <a:rPr lang="en-US" dirty="0"/>
              <a:t>Output :</a:t>
            </a:r>
            <a:endParaRPr lang="en-ID" dirty="0"/>
          </a:p>
        </p:txBody>
      </p:sp>
      <p:sp>
        <p:nvSpPr>
          <p:cNvPr id="5" name="Title 4">
            <a:extLst>
              <a:ext uri="{FF2B5EF4-FFF2-40B4-BE49-F238E27FC236}">
                <a16:creationId xmlns:a16="http://schemas.microsoft.com/office/drawing/2014/main" id="{5FE3C8DF-6E53-48BD-AF2C-6021CD0E2FB2}"/>
              </a:ext>
            </a:extLst>
          </p:cNvPr>
          <p:cNvSpPr>
            <a:spLocks noGrp="1"/>
          </p:cNvSpPr>
          <p:nvPr>
            <p:ph type="title"/>
          </p:nvPr>
        </p:nvSpPr>
        <p:spPr/>
        <p:txBody>
          <a:bodyPr/>
          <a:lstStyle/>
          <a:p>
            <a:r>
              <a:rPr lang="en-US" dirty="0"/>
              <a:t>Declaration, Instantiation and Initialization of Java Array</a:t>
            </a:r>
            <a:endParaRPr lang="en-ID" dirty="0"/>
          </a:p>
        </p:txBody>
      </p:sp>
      <p:pic>
        <p:nvPicPr>
          <p:cNvPr id="8" name="Picture 7">
            <a:extLst>
              <a:ext uri="{FF2B5EF4-FFF2-40B4-BE49-F238E27FC236}">
                <a16:creationId xmlns:a16="http://schemas.microsoft.com/office/drawing/2014/main" id="{D6637CCF-69DB-41ED-9443-57889F28E471}"/>
              </a:ext>
            </a:extLst>
          </p:cNvPr>
          <p:cNvPicPr>
            <a:picLocks noChangeAspect="1"/>
          </p:cNvPicPr>
          <p:nvPr/>
        </p:nvPicPr>
        <p:blipFill>
          <a:blip r:embed="rId2"/>
          <a:stretch>
            <a:fillRect/>
          </a:stretch>
        </p:blipFill>
        <p:spPr>
          <a:xfrm>
            <a:off x="914400" y="1047750"/>
            <a:ext cx="3545649" cy="1650123"/>
          </a:xfrm>
          <a:prstGeom prst="rect">
            <a:avLst/>
          </a:prstGeom>
        </p:spPr>
      </p:pic>
      <p:pic>
        <p:nvPicPr>
          <p:cNvPr id="9" name="Picture 8">
            <a:extLst>
              <a:ext uri="{FF2B5EF4-FFF2-40B4-BE49-F238E27FC236}">
                <a16:creationId xmlns:a16="http://schemas.microsoft.com/office/drawing/2014/main" id="{B9460411-21A6-4F0A-8D41-915659C5F9E8}"/>
              </a:ext>
            </a:extLst>
          </p:cNvPr>
          <p:cNvPicPr>
            <a:picLocks noChangeAspect="1"/>
          </p:cNvPicPr>
          <p:nvPr/>
        </p:nvPicPr>
        <p:blipFill>
          <a:blip r:embed="rId3"/>
          <a:stretch>
            <a:fillRect/>
          </a:stretch>
        </p:blipFill>
        <p:spPr>
          <a:xfrm>
            <a:off x="5257800" y="1045634"/>
            <a:ext cx="1905000" cy="896938"/>
          </a:xfrm>
          <a:prstGeom prst="rect">
            <a:avLst/>
          </a:prstGeom>
        </p:spPr>
      </p:pic>
    </p:spTree>
    <p:extLst>
      <p:ext uri="{BB962C8B-B14F-4D97-AF65-F5344CB8AC3E}">
        <p14:creationId xmlns:p14="http://schemas.microsoft.com/office/powerpoint/2010/main" val="855649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B427D85-C42C-4461-9C69-32F19E231AD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8</a:t>
            </a:fld>
            <a:endParaRPr lang="en"/>
          </a:p>
        </p:txBody>
      </p:sp>
      <p:sp>
        <p:nvSpPr>
          <p:cNvPr id="3" name="Text Placeholder 2">
            <a:extLst>
              <a:ext uri="{FF2B5EF4-FFF2-40B4-BE49-F238E27FC236}">
                <a16:creationId xmlns:a16="http://schemas.microsoft.com/office/drawing/2014/main" id="{9755884F-9504-46C9-885B-05A4121ED172}"/>
              </a:ext>
            </a:extLst>
          </p:cNvPr>
          <p:cNvSpPr>
            <a:spLocks noGrp="1"/>
          </p:cNvSpPr>
          <p:nvPr>
            <p:ph type="body" idx="1"/>
          </p:nvPr>
        </p:nvSpPr>
        <p:spPr/>
        <p:txBody>
          <a:bodyPr/>
          <a:lstStyle/>
          <a:p>
            <a:r>
              <a:rPr lang="en-US" dirty="0"/>
              <a:t>We can pass the java array to method so that we can reuse the same logic on any array.</a:t>
            </a:r>
          </a:p>
          <a:p>
            <a:r>
              <a:rPr lang="en-US" dirty="0"/>
              <a:t>Let's see the simple example to get the minimum number of an array using a method.</a:t>
            </a:r>
          </a:p>
          <a:p>
            <a:r>
              <a:rPr lang="en-US" dirty="0"/>
              <a:t>Example :</a:t>
            </a:r>
            <a:endParaRPr lang="en-ID" dirty="0"/>
          </a:p>
        </p:txBody>
      </p:sp>
      <p:sp>
        <p:nvSpPr>
          <p:cNvPr id="5" name="Title 4">
            <a:extLst>
              <a:ext uri="{FF2B5EF4-FFF2-40B4-BE49-F238E27FC236}">
                <a16:creationId xmlns:a16="http://schemas.microsoft.com/office/drawing/2014/main" id="{30C94378-465E-4BD5-9DE1-49CCEE81D17B}"/>
              </a:ext>
            </a:extLst>
          </p:cNvPr>
          <p:cNvSpPr>
            <a:spLocks noGrp="1"/>
          </p:cNvSpPr>
          <p:nvPr>
            <p:ph type="title"/>
          </p:nvPr>
        </p:nvSpPr>
        <p:spPr/>
        <p:txBody>
          <a:bodyPr/>
          <a:lstStyle/>
          <a:p>
            <a:r>
              <a:rPr lang="en-US" dirty="0"/>
              <a:t>Passing Array to Method in Java</a:t>
            </a:r>
            <a:endParaRPr lang="en-ID" dirty="0"/>
          </a:p>
        </p:txBody>
      </p:sp>
      <p:sp>
        <p:nvSpPr>
          <p:cNvPr id="7" name="Text Placeholder 6">
            <a:extLst>
              <a:ext uri="{FF2B5EF4-FFF2-40B4-BE49-F238E27FC236}">
                <a16:creationId xmlns:a16="http://schemas.microsoft.com/office/drawing/2014/main" id="{E12D7C76-AA14-4F64-A0FE-863DB41E4C80}"/>
              </a:ext>
            </a:extLst>
          </p:cNvPr>
          <p:cNvSpPr>
            <a:spLocks noGrp="1"/>
          </p:cNvSpPr>
          <p:nvPr>
            <p:ph type="body" idx="13"/>
          </p:nvPr>
        </p:nvSpPr>
        <p:spPr/>
        <p:txBody>
          <a:bodyPr/>
          <a:lstStyle/>
          <a:p>
            <a:r>
              <a:rPr lang="en-US" dirty="0"/>
              <a:t>Output :</a:t>
            </a:r>
            <a:endParaRPr lang="en-ID" dirty="0"/>
          </a:p>
        </p:txBody>
      </p:sp>
      <p:pic>
        <p:nvPicPr>
          <p:cNvPr id="6" name="Picture 5">
            <a:extLst>
              <a:ext uri="{FF2B5EF4-FFF2-40B4-BE49-F238E27FC236}">
                <a16:creationId xmlns:a16="http://schemas.microsoft.com/office/drawing/2014/main" id="{D7C361C6-DF45-4F87-AC78-24A255A2E77D}"/>
              </a:ext>
            </a:extLst>
          </p:cNvPr>
          <p:cNvPicPr>
            <a:picLocks noChangeAspect="1"/>
          </p:cNvPicPr>
          <p:nvPr/>
        </p:nvPicPr>
        <p:blipFill>
          <a:blip r:embed="rId2"/>
          <a:stretch>
            <a:fillRect/>
          </a:stretch>
        </p:blipFill>
        <p:spPr>
          <a:xfrm>
            <a:off x="589798" y="2038349"/>
            <a:ext cx="4799327" cy="2426626"/>
          </a:xfrm>
          <a:prstGeom prst="rect">
            <a:avLst/>
          </a:prstGeom>
        </p:spPr>
      </p:pic>
      <p:pic>
        <p:nvPicPr>
          <p:cNvPr id="8" name="Picture 7">
            <a:extLst>
              <a:ext uri="{FF2B5EF4-FFF2-40B4-BE49-F238E27FC236}">
                <a16:creationId xmlns:a16="http://schemas.microsoft.com/office/drawing/2014/main" id="{24F236D3-25BC-48D2-8833-0C3092998724}"/>
              </a:ext>
            </a:extLst>
          </p:cNvPr>
          <p:cNvPicPr>
            <a:picLocks noChangeAspect="1"/>
          </p:cNvPicPr>
          <p:nvPr/>
        </p:nvPicPr>
        <p:blipFill>
          <a:blip r:embed="rId3"/>
          <a:stretch>
            <a:fillRect/>
          </a:stretch>
        </p:blipFill>
        <p:spPr>
          <a:xfrm>
            <a:off x="6248400" y="1047751"/>
            <a:ext cx="1905000" cy="772930"/>
          </a:xfrm>
          <a:prstGeom prst="rect">
            <a:avLst/>
          </a:prstGeom>
        </p:spPr>
      </p:pic>
    </p:spTree>
    <p:extLst>
      <p:ext uri="{BB962C8B-B14F-4D97-AF65-F5344CB8AC3E}">
        <p14:creationId xmlns:p14="http://schemas.microsoft.com/office/powerpoint/2010/main" val="22992529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4535EA0-81AD-4F99-A8B1-CDBBBD63E77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9</a:t>
            </a:fld>
            <a:endParaRPr lang="en"/>
          </a:p>
        </p:txBody>
      </p:sp>
      <p:sp>
        <p:nvSpPr>
          <p:cNvPr id="3" name="Text Placeholder 2">
            <a:extLst>
              <a:ext uri="{FF2B5EF4-FFF2-40B4-BE49-F238E27FC236}">
                <a16:creationId xmlns:a16="http://schemas.microsoft.com/office/drawing/2014/main" id="{DD2A73E6-0792-44FA-B5D1-8C2E658D5272}"/>
              </a:ext>
            </a:extLst>
          </p:cNvPr>
          <p:cNvSpPr>
            <a:spLocks noGrp="1"/>
          </p:cNvSpPr>
          <p:nvPr>
            <p:ph type="body" idx="1"/>
          </p:nvPr>
        </p:nvSpPr>
        <p:spPr/>
        <p:txBody>
          <a:bodyPr/>
          <a:lstStyle/>
          <a:p>
            <a:r>
              <a:rPr lang="en-US" dirty="0"/>
              <a:t>Java supports the feature of an anonymous array, so you don't need to declare the array while passing an array to the method.</a:t>
            </a:r>
          </a:p>
          <a:p>
            <a:r>
              <a:rPr lang="en-US" dirty="0"/>
              <a:t>Example :</a:t>
            </a:r>
            <a:endParaRPr lang="en-ID" dirty="0"/>
          </a:p>
        </p:txBody>
      </p:sp>
      <p:sp>
        <p:nvSpPr>
          <p:cNvPr id="4" name="Title 3">
            <a:extLst>
              <a:ext uri="{FF2B5EF4-FFF2-40B4-BE49-F238E27FC236}">
                <a16:creationId xmlns:a16="http://schemas.microsoft.com/office/drawing/2014/main" id="{C34BAF48-56CD-43A1-BD57-93081CAD4959}"/>
              </a:ext>
            </a:extLst>
          </p:cNvPr>
          <p:cNvSpPr>
            <a:spLocks noGrp="1"/>
          </p:cNvSpPr>
          <p:nvPr>
            <p:ph type="title"/>
          </p:nvPr>
        </p:nvSpPr>
        <p:spPr>
          <a:xfrm>
            <a:off x="458472" y="177984"/>
            <a:ext cx="5439368" cy="258157"/>
          </a:xfrm>
        </p:spPr>
        <p:txBody>
          <a:bodyPr/>
          <a:lstStyle/>
          <a:p>
            <a:r>
              <a:rPr lang="en-US" dirty="0"/>
              <a:t>Anonymous Array in Java</a:t>
            </a:r>
            <a:endParaRPr lang="en-ID" dirty="0"/>
          </a:p>
        </p:txBody>
      </p:sp>
      <p:sp>
        <p:nvSpPr>
          <p:cNvPr id="5" name="Text Placeholder 4">
            <a:extLst>
              <a:ext uri="{FF2B5EF4-FFF2-40B4-BE49-F238E27FC236}">
                <a16:creationId xmlns:a16="http://schemas.microsoft.com/office/drawing/2014/main" id="{358E05F2-1FB2-45EF-A3E8-E681D446BD32}"/>
              </a:ext>
            </a:extLst>
          </p:cNvPr>
          <p:cNvSpPr>
            <a:spLocks noGrp="1"/>
          </p:cNvSpPr>
          <p:nvPr>
            <p:ph type="body" idx="13"/>
          </p:nvPr>
        </p:nvSpPr>
        <p:spPr/>
        <p:txBody>
          <a:bodyPr/>
          <a:lstStyle/>
          <a:p>
            <a:r>
              <a:rPr lang="en-US" dirty="0"/>
              <a:t>Output : </a:t>
            </a:r>
            <a:endParaRPr lang="en-ID" dirty="0"/>
          </a:p>
        </p:txBody>
      </p:sp>
      <p:pic>
        <p:nvPicPr>
          <p:cNvPr id="6" name="Picture 5">
            <a:extLst>
              <a:ext uri="{FF2B5EF4-FFF2-40B4-BE49-F238E27FC236}">
                <a16:creationId xmlns:a16="http://schemas.microsoft.com/office/drawing/2014/main" id="{023DFE25-0A93-4B71-9051-527B92210D09}"/>
              </a:ext>
            </a:extLst>
          </p:cNvPr>
          <p:cNvPicPr>
            <a:picLocks noChangeAspect="1"/>
          </p:cNvPicPr>
          <p:nvPr/>
        </p:nvPicPr>
        <p:blipFill>
          <a:blip r:embed="rId2"/>
          <a:stretch>
            <a:fillRect/>
          </a:stretch>
        </p:blipFill>
        <p:spPr>
          <a:xfrm>
            <a:off x="624523" y="1733551"/>
            <a:ext cx="4023678" cy="1810226"/>
          </a:xfrm>
          <a:prstGeom prst="rect">
            <a:avLst/>
          </a:prstGeom>
        </p:spPr>
      </p:pic>
      <p:pic>
        <p:nvPicPr>
          <p:cNvPr id="7" name="Picture 6">
            <a:extLst>
              <a:ext uri="{FF2B5EF4-FFF2-40B4-BE49-F238E27FC236}">
                <a16:creationId xmlns:a16="http://schemas.microsoft.com/office/drawing/2014/main" id="{DA6A0024-4B84-4AA6-A838-0EC4747140E7}"/>
              </a:ext>
            </a:extLst>
          </p:cNvPr>
          <p:cNvPicPr>
            <a:picLocks noChangeAspect="1"/>
          </p:cNvPicPr>
          <p:nvPr/>
        </p:nvPicPr>
        <p:blipFill>
          <a:blip r:embed="rId3"/>
          <a:stretch>
            <a:fillRect/>
          </a:stretch>
        </p:blipFill>
        <p:spPr>
          <a:xfrm>
            <a:off x="6246179" y="980018"/>
            <a:ext cx="1873356" cy="990422"/>
          </a:xfrm>
          <a:prstGeom prst="rect">
            <a:avLst/>
          </a:prstGeom>
        </p:spPr>
      </p:pic>
    </p:spTree>
    <p:extLst>
      <p:ext uri="{BB962C8B-B14F-4D97-AF65-F5344CB8AC3E}">
        <p14:creationId xmlns:p14="http://schemas.microsoft.com/office/powerpoint/2010/main" val="4106868471"/>
      </p:ext>
    </p:extLst>
  </p:cSld>
  <p:clrMapOvr>
    <a:masterClrMapping/>
  </p:clrMapOvr>
</p:sld>
</file>

<file path=ppt/theme/theme1.xml><?xml version="1.0" encoding="utf-8"?>
<a:theme xmlns:a="http://schemas.openxmlformats.org/drawingml/2006/main" name="Salerio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7059</TotalTime>
  <Words>667</Words>
  <Application>Microsoft Office PowerPoint</Application>
  <PresentationFormat>On-screen Show (16:9)</PresentationFormat>
  <Paragraphs>126</Paragraphs>
  <Slides>26</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Roboto Condensed Light</vt:lpstr>
      <vt:lpstr>Arvo</vt:lpstr>
      <vt:lpstr>Arial</vt:lpstr>
      <vt:lpstr>Roboto Condensed</vt:lpstr>
      <vt:lpstr>Salerio template</vt:lpstr>
      <vt:lpstr>Java – Logic Day 03</vt:lpstr>
      <vt:lpstr>Day 03</vt:lpstr>
      <vt:lpstr>Goal Material</vt:lpstr>
      <vt:lpstr>Types of Array in java</vt:lpstr>
      <vt:lpstr>Day 03</vt:lpstr>
      <vt:lpstr>Single Dimensional Array in Java</vt:lpstr>
      <vt:lpstr>Declaration, Instantiation and Initialization of Java Array</vt:lpstr>
      <vt:lpstr>Passing Array to Method in Java</vt:lpstr>
      <vt:lpstr>Anonymous Array in Java</vt:lpstr>
      <vt:lpstr>Returning Array from the Method</vt:lpstr>
      <vt:lpstr>ArrayIndexOutOfBoundsException</vt:lpstr>
      <vt:lpstr>Day 03</vt:lpstr>
      <vt:lpstr>Multidimensional Array in Java</vt:lpstr>
      <vt:lpstr>Multidimensional Array in Java</vt:lpstr>
      <vt:lpstr>Jagged Array in Java</vt:lpstr>
      <vt:lpstr>Day 03</vt:lpstr>
      <vt:lpstr>What is the class name of Java array?</vt:lpstr>
      <vt:lpstr>Day 03</vt:lpstr>
      <vt:lpstr>PowerPoint Presentation</vt:lpstr>
      <vt:lpstr>Addition of 2 Matrices in Java</vt:lpstr>
      <vt:lpstr>Multiplication of 2 Matrices in Java</vt:lpstr>
      <vt:lpstr>Day 03</vt:lpstr>
      <vt:lpstr>Study Case – Logic 03</vt:lpstr>
      <vt:lpstr>Study Case – Logic 03</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BootCamp .Net 5.2.x</dc:title>
  <dc:creator>Atur Aritonang</dc:creator>
  <cp:lastModifiedBy>Ahmad Roni Purwanto</cp:lastModifiedBy>
  <cp:revision>500</cp:revision>
  <dcterms:modified xsi:type="dcterms:W3CDTF">2019-05-07T02:50:00Z</dcterms:modified>
</cp:coreProperties>
</file>