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0" r:id="rId2"/>
    <p:sldId id="258" r:id="rId3"/>
    <p:sldId id="277" r:id="rId4"/>
    <p:sldId id="297" r:id="rId5"/>
    <p:sldId id="298" r:id="rId6"/>
    <p:sldId id="292" r:id="rId7"/>
    <p:sldId id="279" r:id="rId8"/>
    <p:sldId id="295" r:id="rId9"/>
    <p:sldId id="296" r:id="rId10"/>
    <p:sldId id="272" r:id="rId11"/>
    <p:sldId id="299" r:id="rId12"/>
    <p:sldId id="301" r:id="rId13"/>
    <p:sldId id="302" r:id="rId14"/>
    <p:sldId id="303" r:id="rId15"/>
    <p:sldId id="271" r:id="rId16"/>
  </p:sldIdLst>
  <p:sldSz cx="9144000" cy="6858000" type="screen4x3"/>
  <p:notesSz cx="6797675" cy="9926638"/>
  <p:embeddedFontLst>
    <p:embeddedFont>
      <p:font typeface="나눔명조 ExtraBold" charset="-127"/>
      <p:bold r:id="rId19"/>
    </p:embeddedFont>
    <p:embeddedFont>
      <p:font typeface="HY헤드라인M" pitchFamily="18" charset="-127"/>
      <p:regular r:id="rId20"/>
    </p:embeddedFont>
    <p:embeddedFont>
      <p:font typeface="맑은 고딕" pitchFamily="50" charset="-127"/>
      <p:regular r:id="rId21"/>
      <p:bold r:id="rId22"/>
    </p:embeddedFont>
    <p:embeddedFont>
      <p:font typeface="나눔고딕" pitchFamily="50" charset="-127"/>
      <p:regular r:id="rId23"/>
      <p:bold r:id="rId24"/>
    </p:embeddedFont>
    <p:embeddedFont>
      <p:font typeface="나눔고딕 ExtraBold" pitchFamily="50" charset="-127"/>
      <p:bold r:id="rId25"/>
    </p:embeddedFont>
    <p:embeddedFont>
      <p:font typeface="Segoe UI Emoji" pitchFamily="34" charset="0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D2D2D"/>
    <a:srgbClr val="373737"/>
    <a:srgbClr val="323232"/>
    <a:srgbClr val="282828"/>
    <a:srgbClr val="00D0C6"/>
    <a:srgbClr val="0082B0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2" autoAdjust="0"/>
    <p:restoredTop sz="84827" autoAdjust="0"/>
  </p:normalViewPr>
  <p:slideViewPr>
    <p:cSldViewPr>
      <p:cViewPr>
        <p:scale>
          <a:sx n="100" d="100"/>
          <a:sy n="100" d="100"/>
        </p:scale>
        <p:origin x="-894" y="126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2017-01-07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2017-01-07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저는 </a:t>
            </a:r>
            <a:r>
              <a:rPr lang="en-US" altLang="ko-KR" baseline="0" dirty="0" smtClean="0"/>
              <a:t>‘</a:t>
            </a:r>
            <a:r>
              <a:rPr lang="en-US" altLang="ko-KR" baseline="0" dirty="0" err="1" smtClean="0"/>
              <a:t>RecyclerView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활용한 예제조사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주제를 맡은 한승범입니다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반갑습니다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번째는 디자인부분입니다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보이는 화면은 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디자인부분을 제거한 모습입니다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UDACITY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배웠던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동일합니다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앱에서는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함수내에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다음과 같은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객체에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addItemDecoration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실행시켜 만들어놓은 클래스랑 실행하니 다음과 같이 줄이 생겼습니다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다시한번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addItemDecoration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또다른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만들어놓은 클래스와 실행하니 알파벳 헤더가 생깁니다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사용된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addItemDecoration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적절한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ItemDecoration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클래스를 넣어주면 원하는 효과를 넣을 수 있는 것 같습니다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93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다음은 터치이벤트 부분입니다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헤더를 터치했을 때는 다음과 같은 토스트 메시지가 나옵니다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부분의 구현은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 되어있고 독특한 점은 </a:t>
            </a: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addOnItemTouchListener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터치리스너를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연결합니다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60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 부분을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터치했을때의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부분 역시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 되어 있고 독특한 점은 역시</a:t>
            </a: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addOnItemTouchListener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구현한다는 점입니다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907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이상으로 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 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활용한 예제“ 발표를 마치겠습니다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16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제가 오늘 발표할 목차입니다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활용한 예제를 보기에 앞서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무엇이고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 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써야하는지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그것의 동작원리에 대해서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실제 마켓에서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앱에는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어떤 것이 있는지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깃허브에는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관련된 어떤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오픈소스들이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올려져 있는지 간단하게 살펴보고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깃허브에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올려져있는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오픈소스를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강의에서 배웠던 예제코드와 비교하여 차이점을 확인해보겠습니다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34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개발자 사이트에는 이렇게 설명되어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성능적으로 좋고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최소한의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만으로도 큰 데이터를 효과적으로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스크롤링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해주는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최소한의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만으로 큰 데이터를 효과적으로 </a:t>
            </a:r>
            <a:r>
              <a:rPr lang="ko-KR" altLang="en-US" dirty="0" err="1" smtClean="0"/>
              <a:t>스크롤링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recyclerView</a:t>
            </a:r>
            <a:r>
              <a:rPr lang="ko-KR" altLang="en-US" dirty="0" smtClean="0"/>
              <a:t>라고 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05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최소한의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사용한다는 말은 다음과 같습니다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제일 왼쪽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그림같은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데이터를 화면에 보여주고 싶다면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한줄을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만들어서 보여줘야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한줄의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뷰에는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다음 그림처럼 각각의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작은뷰들로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이루어져 있기 때문에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많아지면 많아질수록 </a:t>
            </a: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findViewById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각각의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참조하는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 횟수도 많아지고 때문에 비효율 적으로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이런경우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이용하면 효율적으로 해결할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500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화면에 보여지는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뷰이지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얼마나 많은 데이터를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로드했냐가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아니기 때문에</a:t>
            </a: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화면에 보여질 만큼의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ViewHolder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만들고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움직일때마다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그에 맞는 값을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Viewholder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적절히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시켜줍니다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그러면 사용자의 입장에서는 마치 전체데이터를 한번에 볼 수 있는 것 같아 좋고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 입장에서는 데이터의 수 만큼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 필요가 없기 때문에 메모리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관리면에서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효율적입니다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50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다음으로 이러한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활용사례에 대해서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두곳에서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검색했습니다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첫째로는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구글플레이입니다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이곳에서 실제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출시된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있는지 검색해보았습니다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깃허브에서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관련된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오픈소스가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있는지 검색해보았습니다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20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플레이 마켓에는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검색한 결과입니다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 예상에는 제가 알고 있는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카카오톡이나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라인등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유명한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어플들도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나올 줄 알았는데 대부분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기능만 단순히 구현한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들이 많았습니다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그중에서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예제가 아닌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있어서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캡쳐해보았습니다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일정관리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앱인데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설명란에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보면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 같이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사용했다는 말이 나와있습니다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이건 휴대폰에 설치된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보여주는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역시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아무래도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검색을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하다보니깐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그걸 직접 사용한 프로그램보다는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딘순하게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구현해놓은 어플리케이션이 많이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검색된거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깃허브에서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검색해보았습니다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/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검색을 하니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소스가 나왔습니다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깃허브에서도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대부분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구현해놓은 예제가 많았습니다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그중에서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하나를 선택해 저희가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UDACITY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배운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와는 얼마나 다른지 한번 확인해보았습니다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StickyHeaderRecyclerView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저희가 배운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다르게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리스트에 사전처럼 알파벳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첫글자가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헤더로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각각의 아이템을 누르면 삭제되기도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강의에서 배운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랑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받은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StickyHeaderRecyclerView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코드면에서는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어떻게 다른지 간단하게 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아직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전부 이해하긴 힘들어서 가장 큰 차이점만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2017-01-07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2017-01-07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6512" y="-6481"/>
            <a:ext cx="9144000" cy="5511526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0" y="4293096"/>
            <a:ext cx="9144000" cy="21651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49902" y="6458247"/>
            <a:ext cx="29533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한승범   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| 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부스트캠프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10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r>
              <a:rPr lang="en-US" altLang="ko-KR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ndRoid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|   2017.01.07</a:t>
            </a: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3108" y="4869160"/>
            <a:ext cx="8564760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6000" spc="-50" dirty="0" smtClean="0"/>
              <a:t>2. </a:t>
            </a:r>
            <a:r>
              <a:rPr lang="en-US" altLang="ko-KR" sz="3100" spc="-50" dirty="0" smtClean="0"/>
              <a:t>“</a:t>
            </a:r>
            <a:r>
              <a:rPr lang="en-US" altLang="ko-KR" sz="6000" spc="-50" dirty="0" smtClean="0">
                <a:solidFill>
                  <a:srgbClr val="00B0F0"/>
                </a:solidFill>
              </a:rPr>
              <a:t>Recycler View</a:t>
            </a:r>
            <a:r>
              <a:rPr lang="en-US" altLang="ko-KR" sz="6000" spc="-50" dirty="0" smtClean="0"/>
              <a:t> </a:t>
            </a:r>
            <a:r>
              <a:rPr lang="ko-KR" altLang="en-US" sz="3100" spc="-50" dirty="0" smtClean="0"/>
              <a:t>를</a:t>
            </a:r>
            <a:r>
              <a:rPr lang="en-US" altLang="ko-KR" sz="3100" spc="-50" dirty="0" smtClean="0"/>
              <a:t> </a:t>
            </a:r>
            <a:r>
              <a:rPr lang="ko-KR" altLang="en-US" sz="3100" spc="-50" dirty="0" smtClean="0"/>
              <a:t>활용한 예제조사</a:t>
            </a:r>
            <a:r>
              <a:rPr lang="en-US" altLang="ko-KR" sz="3100" spc="-50" dirty="0" smtClean="0"/>
              <a:t>”</a:t>
            </a:r>
            <a:r>
              <a:rPr lang="en-US" altLang="ko-KR" sz="8000" spc="-50" dirty="0" smtClean="0"/>
              <a:t/>
            </a:r>
            <a:br>
              <a:rPr lang="en-US" altLang="ko-KR" sz="8000" spc="-50" dirty="0" smtClean="0"/>
            </a:br>
            <a:r>
              <a:rPr lang="en-US" altLang="ko-KR" spc="-50" dirty="0" smtClean="0"/>
              <a:t/>
            </a:r>
            <a:br>
              <a:rPr lang="en-US" altLang="ko-KR" spc="-50" dirty="0" smtClean="0"/>
            </a:br>
            <a:endParaRPr lang="ko-KR" altLang="en-US" b="0" spc="-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725960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1800" spc="-50" dirty="0" err="1" smtClean="0"/>
              <a:t>GitHUB</a:t>
            </a: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 smtClean="0"/>
              <a:t>소스분석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디자인 추가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endParaRPr lang="ko-KR" altLang="en-US" sz="1800" spc="-5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322" y="1556792"/>
            <a:ext cx="2016224" cy="411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62658"/>
            <a:ext cx="203795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562658"/>
            <a:ext cx="2022797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58" y="4077072"/>
            <a:ext cx="5772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58" y="3413373"/>
            <a:ext cx="3771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58" y="5086089"/>
            <a:ext cx="45339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1094240" y="4725144"/>
            <a:ext cx="1749568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94240" y="3789040"/>
            <a:ext cx="1029488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50541"/>
            <a:ext cx="2031934" cy="407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725960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1800" spc="-50" dirty="0" err="1" smtClean="0"/>
              <a:t>GitHUB</a:t>
            </a: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 smtClean="0"/>
              <a:t>소스분석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터치이벤트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(Header)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endParaRPr lang="ko-KR" altLang="en-US" sz="1800" spc="-5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84784"/>
            <a:ext cx="25717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11" y="5301208"/>
            <a:ext cx="63627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136" y="2787994"/>
            <a:ext cx="58197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929878" y="4769541"/>
            <a:ext cx="2996212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88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50541"/>
            <a:ext cx="2031934" cy="407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725960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1800" spc="-50" dirty="0" err="1" smtClean="0"/>
              <a:t>GitHUB</a:t>
            </a: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 smtClean="0"/>
              <a:t>소스분석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터치이벤</a:t>
            </a:r>
            <a:r>
              <a:rPr lang="ko-KR" altLang="en-US" sz="1800" spc="-50" dirty="0"/>
              <a:t>트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(Item)</a:t>
            </a:r>
            <a:br>
              <a:rPr lang="en-US" altLang="ko-KR" sz="1800" spc="-50" dirty="0" smtClean="0"/>
            </a:br>
            <a:endParaRPr lang="ko-KR" altLang="en-US" sz="1800" spc="-5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68" y="2780928"/>
            <a:ext cx="2867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05" y="4149080"/>
            <a:ext cx="7381875" cy="113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1510605" y="4339183"/>
            <a:ext cx="2024766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2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725960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1800" spc="-50" dirty="0" err="1" smtClean="0">
                <a:latin typeface="Segoe UI Emoji" pitchFamily="34" charset="0"/>
                <a:ea typeface="Segoe UI Emoji" pitchFamily="34" charset="0"/>
              </a:rPr>
              <a:t>GitHUB</a:t>
            </a:r>
            <a:r>
              <a:rPr lang="en-US" altLang="ko-KR" sz="1800" spc="-50" dirty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>
                <a:latin typeface="Segoe UI Emoji" pitchFamily="34" charset="0"/>
                <a:ea typeface="Segoe UI Emoji" pitchFamily="34" charset="0"/>
              </a:rPr>
            </a:br>
            <a:r>
              <a:rPr lang="ko-KR" altLang="en-US" sz="1800" spc="-50" dirty="0" smtClean="0">
                <a:latin typeface="Segoe UI Emoji" pitchFamily="34" charset="0"/>
              </a:rPr>
              <a:t>소스분석</a:t>
            </a:r>
            <a: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</a:br>
            <a:r>
              <a:rPr lang="en-US" altLang="ko-KR" sz="1800" spc="-50" dirty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>
                <a:latin typeface="Segoe UI Emoji" pitchFamily="34" charset="0"/>
                <a:ea typeface="Segoe UI Emoji" pitchFamily="34" charset="0"/>
              </a:rPr>
            </a:br>
            <a: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</a:br>
            <a: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  <a:t>Click </a:t>
            </a:r>
            <a:r>
              <a:rPr lang="ko-KR" altLang="en-US" sz="1800" spc="-50" dirty="0" smtClean="0">
                <a:latin typeface="Segoe UI Emoji" pitchFamily="34" charset="0"/>
              </a:rPr>
              <a:t>이벤트</a:t>
            </a:r>
            <a: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</a:br>
            <a:r>
              <a:rPr lang="ko-KR" altLang="en-US" sz="1800" spc="-50" dirty="0" smtClean="0">
                <a:latin typeface="Segoe UI Emoji" pitchFamily="34" charset="0"/>
              </a:rPr>
              <a:t>차이점</a:t>
            </a:r>
            <a: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</a:br>
            <a:endParaRPr lang="ko-KR" altLang="en-US" sz="1800" spc="-50" dirty="0">
              <a:latin typeface="Segoe UI Emoj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330" y="3789040"/>
            <a:ext cx="116838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855493"/>
            <a:ext cx="1162655" cy="238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제목 4"/>
          <p:cNvSpPr txBox="1">
            <a:spLocks/>
          </p:cNvSpPr>
          <p:nvPr/>
        </p:nvSpPr>
        <p:spPr>
          <a:xfrm>
            <a:off x="2210523" y="939305"/>
            <a:ext cx="54630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0" spc="-90" dirty="0" err="1" smtClean="0">
                <a:latin typeface="HY헤드라인M" pitchFamily="18" charset="-127"/>
                <a:ea typeface="HY헤드라인M" pitchFamily="18" charset="-127"/>
              </a:rPr>
              <a:t>Udacity</a:t>
            </a:r>
            <a:r>
              <a:rPr lang="en-US" altLang="ko-KR" sz="2100" b="0" spc="-9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100" b="0" spc="-90" dirty="0" smtClean="0">
                <a:latin typeface="HY헤드라인M" pitchFamily="18" charset="-127"/>
                <a:ea typeface="HY헤드라인M" pitchFamily="18" charset="-127"/>
              </a:rPr>
              <a:t>강의에서 만든 예제</a:t>
            </a:r>
            <a:r>
              <a:rPr lang="en-US" altLang="ko-KR" sz="2100" b="0" spc="-9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algn="l"/>
            <a:endParaRPr lang="en-US" altLang="ko-KR" sz="2100" b="0" spc="-90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처음 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viewHolder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를 </a:t>
            </a:r>
            <a:r>
              <a:rPr lang="ko-KR" altLang="en-US" sz="1600" b="0" spc="-90" dirty="0" err="1" smtClean="0">
                <a:latin typeface="Segoe UI Emoji" pitchFamily="34" charset="0"/>
                <a:ea typeface="HY헤드라인M" pitchFamily="18" charset="-127"/>
              </a:rPr>
              <a:t>만들때마다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 각각 생성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sz="1600" b="0" spc="-90" dirty="0" smtClean="0">
              <a:latin typeface="Segoe UI Emoji" pitchFamily="34" charset="0"/>
              <a:ea typeface="Segoe UI Emoji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600" b="0" spc="-90" dirty="0" err="1" smtClean="0">
                <a:latin typeface="Segoe UI Emoji" pitchFamily="34" charset="0"/>
                <a:ea typeface="HY헤드라인M" pitchFamily="18" charset="-127"/>
              </a:rPr>
              <a:t>뷰홀더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 안에 있는  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TextView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에 연결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.</a:t>
            </a:r>
          </a:p>
          <a:p>
            <a:pPr algn="l"/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        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setOnClickListner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(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ViewHolderTextView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);</a:t>
            </a:r>
            <a:endParaRPr lang="ko-KR" altLang="en-US" sz="1600" b="0" spc="-90" dirty="0">
              <a:latin typeface="Segoe UI Emoji" pitchFamily="34" charset="0"/>
              <a:ea typeface="HY헤드라인M" pitchFamily="18" charset="-127"/>
            </a:endParaRPr>
          </a:p>
        </p:txBody>
      </p:sp>
      <p:sp>
        <p:nvSpPr>
          <p:cNvPr id="22" name="제목 4"/>
          <p:cNvSpPr txBox="1">
            <a:spLocks/>
          </p:cNvSpPr>
          <p:nvPr/>
        </p:nvSpPr>
        <p:spPr>
          <a:xfrm>
            <a:off x="3112459" y="3825044"/>
            <a:ext cx="54630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0" spc="-90" dirty="0" err="1" smtClean="0">
                <a:latin typeface="HY헤드라인M" pitchFamily="18" charset="-127"/>
                <a:ea typeface="HY헤드라인M" pitchFamily="18" charset="-127"/>
              </a:rPr>
              <a:t>GitHub</a:t>
            </a:r>
            <a:r>
              <a:rPr lang="en-US" altLang="ko-KR" sz="2400" b="0" spc="-9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0" spc="-9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0" spc="-90" dirty="0" err="1" smtClean="0">
                <a:latin typeface="HY헤드라인M" pitchFamily="18" charset="-127"/>
                <a:ea typeface="HY헤드라인M" pitchFamily="18" charset="-127"/>
              </a:rPr>
              <a:t>오픈소스에서</a:t>
            </a:r>
            <a:r>
              <a:rPr lang="ko-KR" altLang="en-US" sz="2400" b="0" spc="-90" dirty="0" smtClean="0">
                <a:latin typeface="HY헤드라인M" pitchFamily="18" charset="-127"/>
                <a:ea typeface="HY헤드라인M" pitchFamily="18" charset="-127"/>
              </a:rPr>
              <a:t> 만든 예제</a:t>
            </a:r>
            <a:r>
              <a:rPr lang="en-US" altLang="ko-KR" sz="2400" b="0" spc="-9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algn="l"/>
            <a:endParaRPr lang="en-US" altLang="ko-KR" sz="2400" b="0" spc="-90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처음 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viewHolder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를 만들면서 생성하지 않음</a:t>
            </a:r>
            <a:endParaRPr lang="en-US" altLang="ko-KR" sz="1600" b="0" spc="-90" dirty="0" smtClean="0">
              <a:latin typeface="Segoe UI Emoji" pitchFamily="34" charset="0"/>
              <a:ea typeface="Segoe UI Emoji" pitchFamily="34" charset="0"/>
            </a:endParaRPr>
          </a:p>
          <a:p>
            <a:pPr marL="342900" indent="-342900" algn="l">
              <a:buFontTx/>
              <a:buChar char="-"/>
            </a:pPr>
            <a:endParaRPr lang="en-US" altLang="ko-KR" sz="1800" b="0" spc="-90" dirty="0" smtClean="0">
              <a:latin typeface="Segoe UI Emoji" pitchFamily="34" charset="0"/>
              <a:ea typeface="Segoe UI Emoji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MainActivity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 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에서 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 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addOnItemTouchListener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()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라는</a:t>
            </a:r>
            <a:endParaRPr lang="en-US" altLang="ko-KR" sz="1600" b="0" spc="-90" dirty="0" smtClean="0">
              <a:latin typeface="Segoe UI Emoji" pitchFamily="34" charset="0"/>
              <a:ea typeface="Segoe UI Emoji" pitchFamily="34" charset="0"/>
            </a:endParaRPr>
          </a:p>
          <a:p>
            <a:pPr algn="l"/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        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RecyclerView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 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내부 </a:t>
            </a:r>
            <a:r>
              <a:rPr lang="ko-KR" altLang="en-US" sz="1600" b="0" spc="-90" dirty="0" err="1" smtClean="0">
                <a:latin typeface="Segoe UI Emoji" pitchFamily="34" charset="0"/>
                <a:ea typeface="HY헤드라인M" pitchFamily="18" charset="-127"/>
              </a:rPr>
              <a:t>메소드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 이용하여 등록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3653222"/>
            <a:ext cx="9144000" cy="2647900"/>
          </a:xfrm>
          <a:prstGeom prst="rect">
            <a:avLst/>
          </a:prstGeom>
          <a:solidFill>
            <a:schemeClr val="tx1">
              <a:lumMod val="95000"/>
              <a:lumOff val="5000"/>
              <a:alpha val="97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370" y="3535333"/>
            <a:ext cx="5252910" cy="276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801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725960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1800" spc="-50" dirty="0" err="1" smtClean="0">
                <a:latin typeface="Segoe UI Emoji" pitchFamily="34" charset="0"/>
                <a:ea typeface="Segoe UI Emoji" pitchFamily="34" charset="0"/>
              </a:rPr>
              <a:t>GitHUB</a:t>
            </a:r>
            <a:r>
              <a:rPr lang="en-US" altLang="ko-KR" sz="1800" spc="-50" dirty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>
                <a:latin typeface="Segoe UI Emoji" pitchFamily="34" charset="0"/>
                <a:ea typeface="Segoe UI Emoji" pitchFamily="34" charset="0"/>
              </a:rPr>
            </a:br>
            <a:r>
              <a:rPr lang="ko-KR" altLang="en-US" sz="1800" spc="-50" dirty="0" smtClean="0">
                <a:latin typeface="Segoe UI Emoji" pitchFamily="34" charset="0"/>
              </a:rPr>
              <a:t>소스분석</a:t>
            </a:r>
            <a: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</a:br>
            <a:r>
              <a:rPr lang="en-US" altLang="ko-KR" sz="1800" spc="-50" dirty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>
                <a:latin typeface="Segoe UI Emoji" pitchFamily="34" charset="0"/>
                <a:ea typeface="Segoe UI Emoji" pitchFamily="34" charset="0"/>
              </a:rPr>
            </a:br>
            <a: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</a:br>
            <a: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  <a:t>Click </a:t>
            </a:r>
            <a:r>
              <a:rPr lang="ko-KR" altLang="en-US" sz="1800" spc="-50" dirty="0" smtClean="0">
                <a:latin typeface="Segoe UI Emoji" pitchFamily="34" charset="0"/>
              </a:rPr>
              <a:t>이벤트</a:t>
            </a:r>
            <a: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</a:br>
            <a:r>
              <a:rPr lang="ko-KR" altLang="en-US" sz="1800" spc="-50" dirty="0" smtClean="0">
                <a:latin typeface="Segoe UI Emoji" pitchFamily="34" charset="0"/>
              </a:rPr>
              <a:t>차이점</a:t>
            </a:r>
            <a: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  <a:t/>
            </a:r>
            <a:br>
              <a:rPr lang="en-US" altLang="ko-KR" sz="1800" spc="-50" dirty="0" smtClean="0">
                <a:latin typeface="Segoe UI Emoji" pitchFamily="34" charset="0"/>
                <a:ea typeface="Segoe UI Emoji" pitchFamily="34" charset="0"/>
              </a:rPr>
            </a:br>
            <a:endParaRPr lang="ko-KR" altLang="en-US" sz="1800" spc="-50" dirty="0">
              <a:latin typeface="Segoe UI Emoj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330" y="3789040"/>
            <a:ext cx="116838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855493"/>
            <a:ext cx="1162655" cy="238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제목 4"/>
          <p:cNvSpPr txBox="1">
            <a:spLocks/>
          </p:cNvSpPr>
          <p:nvPr/>
        </p:nvSpPr>
        <p:spPr>
          <a:xfrm>
            <a:off x="2210523" y="939305"/>
            <a:ext cx="54630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0" spc="-90" dirty="0" err="1" smtClean="0">
                <a:latin typeface="HY헤드라인M" pitchFamily="18" charset="-127"/>
                <a:ea typeface="HY헤드라인M" pitchFamily="18" charset="-127"/>
              </a:rPr>
              <a:t>Udacity</a:t>
            </a:r>
            <a:r>
              <a:rPr lang="en-US" altLang="ko-KR" sz="2100" b="0" spc="-9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100" b="0" spc="-90" dirty="0" smtClean="0">
                <a:latin typeface="HY헤드라인M" pitchFamily="18" charset="-127"/>
                <a:ea typeface="HY헤드라인M" pitchFamily="18" charset="-127"/>
              </a:rPr>
              <a:t>강의에서 만든 예제</a:t>
            </a:r>
            <a:r>
              <a:rPr lang="en-US" altLang="ko-KR" sz="2100" b="0" spc="-9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algn="l"/>
            <a:endParaRPr lang="en-US" altLang="ko-KR" sz="2100" b="0" spc="-90" dirty="0" smtClean="0">
              <a:latin typeface="HY헤드라인M" pitchFamily="18" charset="-127"/>
              <a:ea typeface="HY헤드라인M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처음 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viewHolder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를 만들면서 생성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sz="1600" b="0" spc="-90" dirty="0" smtClean="0">
              <a:latin typeface="Segoe UI Emoji" pitchFamily="34" charset="0"/>
              <a:ea typeface="Segoe UI Emoji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600" b="0" spc="-90" dirty="0" err="1" smtClean="0">
                <a:latin typeface="Segoe UI Emoji" pitchFamily="34" charset="0"/>
                <a:ea typeface="HY헤드라인M" pitchFamily="18" charset="-127"/>
              </a:rPr>
              <a:t>뷰홀더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 안에 있는  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TextView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에 연결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sz="1600" b="0" spc="-90" dirty="0" smtClean="0">
              <a:latin typeface="Segoe UI Emoji" pitchFamily="34" charset="0"/>
              <a:ea typeface="Segoe UI Emoji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setOnClickListner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(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ViewHolderTextView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);</a:t>
            </a:r>
            <a:endParaRPr lang="ko-KR" altLang="en-US" sz="1600" b="0" spc="-90" dirty="0">
              <a:latin typeface="Segoe UI Emoji" pitchFamily="34" charset="0"/>
              <a:ea typeface="HY헤드라인M" pitchFamily="18" charset="-127"/>
            </a:endParaRPr>
          </a:p>
        </p:txBody>
      </p:sp>
      <p:sp>
        <p:nvSpPr>
          <p:cNvPr id="22" name="제목 4"/>
          <p:cNvSpPr txBox="1">
            <a:spLocks/>
          </p:cNvSpPr>
          <p:nvPr/>
        </p:nvSpPr>
        <p:spPr>
          <a:xfrm>
            <a:off x="3112459" y="3717032"/>
            <a:ext cx="54630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0" spc="-90" dirty="0" err="1" smtClean="0">
                <a:latin typeface="HY헤드라인M" pitchFamily="18" charset="-127"/>
                <a:ea typeface="HY헤드라인M" pitchFamily="18" charset="-127"/>
              </a:rPr>
              <a:t>GitHub</a:t>
            </a:r>
            <a:r>
              <a:rPr lang="en-US" altLang="ko-KR" sz="2400" b="0" spc="-9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0" spc="-9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0" spc="-90" dirty="0" err="1" smtClean="0">
                <a:latin typeface="HY헤드라인M" pitchFamily="18" charset="-127"/>
                <a:ea typeface="HY헤드라인M" pitchFamily="18" charset="-127"/>
              </a:rPr>
              <a:t>오픈소스에서</a:t>
            </a:r>
            <a:r>
              <a:rPr lang="ko-KR" altLang="en-US" sz="2400" b="0" spc="-90" dirty="0" smtClean="0">
                <a:latin typeface="HY헤드라인M" pitchFamily="18" charset="-127"/>
                <a:ea typeface="HY헤드라인M" pitchFamily="18" charset="-127"/>
              </a:rPr>
              <a:t> 만든 예제</a:t>
            </a:r>
            <a:r>
              <a:rPr lang="en-US" altLang="ko-KR" sz="2400" b="0" spc="-9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algn="l"/>
            <a:endParaRPr lang="en-US" altLang="ko-KR" sz="1600" b="0" spc="-90" dirty="0" smtClean="0">
              <a:latin typeface="Segoe UI Emoji" pitchFamily="34" charset="0"/>
              <a:ea typeface="Segoe UI Emoji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MainActivity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 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에서 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 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addOnItemTouchListener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()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라는</a:t>
            </a:r>
            <a:endParaRPr lang="en-US" altLang="ko-KR" sz="1600" b="0" spc="-90" dirty="0" smtClean="0">
              <a:latin typeface="Segoe UI Emoji" pitchFamily="34" charset="0"/>
              <a:ea typeface="Segoe UI Emoji" pitchFamily="34" charset="0"/>
            </a:endParaRPr>
          </a:p>
          <a:p>
            <a:pPr algn="l"/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        </a:t>
            </a:r>
            <a:r>
              <a:rPr lang="en-US" altLang="ko-KR" sz="1600" b="0" spc="-90" dirty="0" err="1" smtClean="0">
                <a:latin typeface="Segoe UI Emoji" pitchFamily="34" charset="0"/>
                <a:ea typeface="Segoe UI Emoji" pitchFamily="34" charset="0"/>
              </a:rPr>
              <a:t>RecyclerView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 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내부 </a:t>
            </a:r>
            <a:r>
              <a:rPr lang="ko-KR" altLang="en-US" sz="1600" b="0" spc="-90" dirty="0" err="1" smtClean="0">
                <a:latin typeface="Segoe UI Emoji" pitchFamily="34" charset="0"/>
                <a:ea typeface="HY헤드라인M" pitchFamily="18" charset="-127"/>
              </a:rPr>
              <a:t>메소드</a:t>
            </a:r>
            <a:r>
              <a:rPr lang="ko-KR" altLang="en-US" sz="1600" b="0" spc="-90" dirty="0" smtClean="0">
                <a:latin typeface="Segoe UI Emoji" pitchFamily="34" charset="0"/>
                <a:ea typeface="HY헤드라인M" pitchFamily="18" charset="-127"/>
              </a:rPr>
              <a:t> 이용하여 한번에 등록</a:t>
            </a:r>
            <a:r>
              <a:rPr lang="en-US" altLang="ko-KR" sz="1600" b="0" spc="-90" dirty="0" smtClean="0">
                <a:latin typeface="Segoe UI Emoji" pitchFamily="34" charset="0"/>
                <a:ea typeface="Segoe UI Emoji" pitchFamily="34" charset="0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13667" y="767483"/>
            <a:ext cx="9144000" cy="2647900"/>
          </a:xfrm>
          <a:prstGeom prst="rect">
            <a:avLst/>
          </a:prstGeom>
          <a:solidFill>
            <a:schemeClr val="tx1">
              <a:lumMod val="95000"/>
              <a:lumOff val="5000"/>
              <a:alpha val="97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25" y="1704627"/>
            <a:ext cx="74009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07" y="1340768"/>
            <a:ext cx="48387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593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5903" y="37479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dirty="0" smtClean="0"/>
              <a:t>감사합니다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308126" y="1270010"/>
            <a:ext cx="23762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Recycler View</a:t>
            </a:r>
            <a:r>
              <a:rPr lang="ko-KR" altLang="en-US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 필요한 이유</a:t>
            </a:r>
            <a:endParaRPr lang="en-US" altLang="ko-KR" sz="1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</a:t>
            </a:r>
            <a:r>
              <a:rPr lang="ko-KR" altLang="en-US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동작 원리</a:t>
            </a:r>
            <a:endParaRPr lang="en-US" altLang="ko-KR" sz="1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2318" y="94006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Recycler View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342802" y="2101721"/>
            <a:ext cx="3093293" cy="909672"/>
            <a:chOff x="2312318" y="2101721"/>
            <a:chExt cx="2592288" cy="909672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101721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2  Recycler View </a:t>
              </a:r>
              <a:r>
                <a:rPr lang="ko-KR" altLang="en-US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활용예제 </a:t>
              </a:r>
              <a:endParaRPr lang="en-US" altLang="ko-KR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442711"/>
              <a:ext cx="2376264" cy="5686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2-1   </a:t>
              </a:r>
              <a:r>
                <a:rPr lang="ko-KR" altLang="en-US" sz="1100" dirty="0" err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구</a:t>
              </a:r>
              <a:r>
                <a:rPr lang="ko-KR" altLang="en-US" sz="1100" dirty="0" err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글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마켓에 출시된 </a:t>
              </a:r>
              <a:r>
                <a:rPr lang="ko-KR" altLang="en-US" sz="1100" dirty="0" err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앱</a:t>
              </a:r>
              <a:endParaRPr lang="en-US" altLang="ko-KR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2-2   </a:t>
              </a:r>
              <a:r>
                <a:rPr lang="en-US" altLang="ko-KR" sz="1100" dirty="0" err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Github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에 올려진 </a:t>
              </a:r>
              <a:r>
                <a:rPr lang="ko-KR" altLang="en-US" sz="1100" dirty="0" err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앱</a:t>
              </a:r>
              <a:endParaRPr lang="en-US" altLang="ko-KR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308126" y="3284984"/>
            <a:ext cx="2595339" cy="915888"/>
            <a:chOff x="2308126" y="3973929"/>
            <a:chExt cx="2595339" cy="915888"/>
          </a:xfrm>
        </p:grpSpPr>
        <p:sp>
          <p:nvSpPr>
            <p:cNvPr id="39" name="TextBox 38"/>
            <p:cNvSpPr txBox="1"/>
            <p:nvPr/>
          </p:nvSpPr>
          <p:spPr>
            <a:xfrm>
              <a:off x="2311177" y="3973929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3  </a:t>
              </a:r>
              <a:r>
                <a:rPr lang="en-US" altLang="ko-KR" b="1" dirty="0" err="1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Github</a:t>
              </a:r>
              <a:r>
                <a:rPr lang="en-US" altLang="ko-KR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소스분석</a:t>
              </a:r>
              <a:endParaRPr lang="en-US" altLang="ko-KR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08126" y="4321135"/>
              <a:ext cx="2376264" cy="5686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3-1  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주요 기능</a:t>
              </a:r>
              <a:endParaRPr lang="en-US" altLang="ko-KR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3-2  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기존 소스와의 차이</a:t>
              </a:r>
              <a:endParaRPr lang="en-US" altLang="ko-KR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dirty="0" smtClean="0"/>
              <a:t>목차</a:t>
            </a:r>
            <a:endParaRPr lang="ko-KR" altLang="en-US" sz="1800" dirty="0"/>
          </a:p>
        </p:txBody>
      </p:sp>
      <p:sp>
        <p:nvSpPr>
          <p:cNvPr id="11" name="직사각형 10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err="1" smtClean="0"/>
              <a:t>RecyclerView</a:t>
            </a:r>
            <a:r>
              <a:rPr lang="en-US" altLang="ko-KR" sz="3800" b="0" spc="-90" dirty="0" smtClean="0"/>
              <a:t> </a:t>
            </a:r>
            <a:endParaRPr lang="ko-KR" altLang="en-US" sz="3800" b="0" spc="-90" dirty="0"/>
          </a:p>
        </p:txBody>
      </p:sp>
      <p:sp>
        <p:nvSpPr>
          <p:cNvPr id="6" name="직사각형 5"/>
          <p:cNvSpPr/>
          <p:nvPr/>
        </p:nvSpPr>
        <p:spPr>
          <a:xfrm>
            <a:off x="3059832" y="2429225"/>
            <a:ext cx="5588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050" b="1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Listview</a:t>
            </a:r>
            <a:r>
              <a:rPr lang="en-US" altLang="ko-KR" sz="105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보다 </a:t>
            </a:r>
            <a:r>
              <a:rPr lang="ko-KR" altLang="en-US" sz="105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성능적으로 좋고</a:t>
            </a:r>
            <a:r>
              <a:rPr lang="en-US" altLang="ko-KR" sz="105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ko-KR" altLang="en-US" sz="105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최소한의 </a:t>
            </a:r>
            <a:r>
              <a:rPr lang="en-US" altLang="ko-KR" sz="105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View</a:t>
            </a:r>
            <a:r>
              <a:rPr lang="en-US" altLang="ko-KR" sz="105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만</a:t>
            </a:r>
            <a:r>
              <a:rPr lang="ko-KR" altLang="en-US" sz="105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으로 </a:t>
            </a:r>
            <a:r>
              <a:rPr lang="ko-KR" altLang="en-US" sz="105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큰 데이터</a:t>
            </a:r>
            <a:r>
              <a:rPr lang="ko-KR" altLang="en-US" sz="105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를 효과적으로 </a:t>
            </a:r>
            <a:r>
              <a:rPr lang="ko-KR" altLang="en-US" sz="1050" spc="-30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스크롤링</a:t>
            </a:r>
            <a:r>
              <a:rPr lang="ko-KR" altLang="en-US" sz="105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해주는</a:t>
            </a:r>
            <a:r>
              <a:rPr lang="en-US" altLang="ko-KR" sz="105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spc="-30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뷰</a:t>
            </a:r>
            <a:endParaRPr lang="en-US" altLang="ko-KR" sz="1050" spc="-3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9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(https</a:t>
            </a:r>
            <a:r>
              <a:rPr lang="en-US" altLang="ko-KR" sz="9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://developer.android.com/reference/)</a:t>
            </a:r>
            <a:endParaRPr lang="en-US" altLang="ko-KR" sz="9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1" name="Picture 3" descr="C:\Users\han sb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89" y="2424986"/>
            <a:ext cx="4667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1869976" cy="350515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1800" spc="-50" dirty="0" smtClean="0"/>
              <a:t>최소한의 </a:t>
            </a:r>
            <a:r>
              <a:rPr lang="en-US" altLang="ko-KR" sz="1800" spc="-50" dirty="0" smtClean="0"/>
              <a:t>View</a:t>
            </a:r>
            <a:r>
              <a:rPr lang="ko-KR" altLang="en-US" sz="1800" spc="-50" dirty="0" smtClean="0"/>
              <a:t> 사용</a:t>
            </a:r>
            <a:endParaRPr lang="ko-KR" altLang="en-US" sz="1800" spc="-50" dirty="0"/>
          </a:p>
        </p:txBody>
      </p:sp>
      <p:sp>
        <p:nvSpPr>
          <p:cNvPr id="27" name="TextBox 26"/>
          <p:cNvSpPr txBox="1"/>
          <p:nvPr/>
        </p:nvSpPr>
        <p:spPr>
          <a:xfrm>
            <a:off x="6149902" y="6458247"/>
            <a:ext cx="2953344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그림 출처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Udacity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(Developing </a:t>
            </a:r>
            <a:r>
              <a:rPr lang="en-US" altLang="ko-KR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Andrdoid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Apps)</a:t>
            </a: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Picture 5" descr="C:\Users\han sb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7"/>
            <a:ext cx="13144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han sb\Desktop\캡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298" y="1801209"/>
            <a:ext cx="2181225" cy="3752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83789" y="3177698"/>
            <a:ext cx="283952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</a:t>
            </a:r>
            <a:r>
              <a:rPr lang="ko-KR" altLang="en-US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 </a:t>
            </a:r>
            <a:r>
              <a:rPr lang="en-US" altLang="ko-KR" sz="900" dirty="0" err="1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  <a:endParaRPr lang="ko-KR" altLang="en-US" sz="900" dirty="0" smtClean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r>
              <a:rPr lang="en-US" altLang="ko-KR" sz="900" dirty="0" err="1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</a:p>
          <a:p>
            <a:endParaRPr lang="en-US" altLang="ko-KR" sz="900" dirty="0" smtClean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</a:t>
            </a:r>
            <a:r>
              <a:rPr lang="ko-KR" altLang="en-US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  <a:endParaRPr lang="ko-KR" altLang="en-US" sz="900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</a:p>
          <a:p>
            <a:endParaRPr lang="en-US" altLang="ko-KR" sz="900" dirty="0" smtClean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</a:t>
            </a:r>
            <a:r>
              <a:rPr lang="ko-KR" altLang="en-US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  <a:endParaRPr lang="ko-KR" altLang="en-US" sz="900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</a:p>
          <a:p>
            <a:endParaRPr lang="en-US" altLang="ko-KR" sz="900" dirty="0" smtClean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</a:t>
            </a:r>
            <a:r>
              <a:rPr lang="ko-KR" altLang="en-US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  <a:endParaRPr lang="ko-KR" altLang="en-US" sz="900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</a:p>
          <a:p>
            <a:endParaRPr lang="en-US" altLang="ko-KR" sz="900" dirty="0" smtClean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</a:t>
            </a:r>
            <a:r>
              <a:rPr lang="ko-KR" altLang="en-US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  <a:endParaRPr lang="ko-KR" altLang="en-US" sz="900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</a:p>
          <a:p>
            <a:endParaRPr lang="en-US" altLang="ko-KR" sz="900" dirty="0" smtClean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</a:t>
            </a:r>
            <a:r>
              <a:rPr lang="ko-KR" altLang="en-US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  <a:endParaRPr lang="ko-KR" altLang="en-US" sz="900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(), </a:t>
            </a:r>
            <a:r>
              <a:rPr lang="en-US" altLang="ko-KR" sz="900" dirty="0" err="1">
                <a:solidFill>
                  <a:schemeClr val="bg1"/>
                </a:solidFill>
                <a:latin typeface="나눔고딕" charset="-127"/>
                <a:ea typeface="나눔고딕" charset="-127"/>
              </a:rPr>
              <a:t>findViewById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()</a:t>
            </a:r>
          </a:p>
          <a:p>
            <a:endParaRPr lang="en-US" altLang="ko-KR" sz="900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  <a:p>
            <a:endParaRPr lang="en-US" altLang="ko-KR" sz="900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6263" y="1340767"/>
            <a:ext cx="1445043" cy="2336867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92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38" y="1293118"/>
            <a:ext cx="8208912" cy="478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49902" y="6458247"/>
            <a:ext cx="2953344" cy="29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그림 출처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Udacity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(Developing </a:t>
            </a:r>
            <a:r>
              <a:rPr lang="en-US" altLang="ko-KR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Andrdoid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Apps)</a:t>
            </a: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014044" y="2287510"/>
            <a:ext cx="1103115" cy="288031"/>
            <a:chOff x="6275769" y="974308"/>
            <a:chExt cx="1747072" cy="1747072"/>
          </a:xfrm>
        </p:grpSpPr>
        <p:sp>
          <p:nvSpPr>
            <p:cNvPr id="15" name="타원 14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70700" y="974308"/>
              <a:ext cx="1357207" cy="93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viewHolder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988195" y="2636912"/>
            <a:ext cx="1103115" cy="288031"/>
            <a:chOff x="6275769" y="974308"/>
            <a:chExt cx="1747072" cy="1747072"/>
          </a:xfrm>
        </p:grpSpPr>
        <p:sp>
          <p:nvSpPr>
            <p:cNvPr id="18" name="타원 17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70700" y="974308"/>
              <a:ext cx="1357207" cy="93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viewHolder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014042" y="2996952"/>
            <a:ext cx="1103115" cy="288031"/>
            <a:chOff x="6275769" y="974308"/>
            <a:chExt cx="1747072" cy="1747072"/>
          </a:xfrm>
        </p:grpSpPr>
        <p:sp>
          <p:nvSpPr>
            <p:cNvPr id="22" name="타원 21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70700" y="974308"/>
              <a:ext cx="1357207" cy="93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viewHolder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989165" y="3356992"/>
            <a:ext cx="1103115" cy="288031"/>
            <a:chOff x="6275769" y="974308"/>
            <a:chExt cx="1747072" cy="1747072"/>
          </a:xfrm>
        </p:grpSpPr>
        <p:sp>
          <p:nvSpPr>
            <p:cNvPr id="28" name="타원 27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0700" y="974308"/>
              <a:ext cx="1357207" cy="93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viewHolder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989165" y="3717033"/>
            <a:ext cx="1103115" cy="288031"/>
            <a:chOff x="6275769" y="974308"/>
            <a:chExt cx="1747072" cy="1747072"/>
          </a:xfrm>
        </p:grpSpPr>
        <p:sp>
          <p:nvSpPr>
            <p:cNvPr id="31" name="타원 30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70700" y="974308"/>
              <a:ext cx="1357207" cy="93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viewHolder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989165" y="4077072"/>
            <a:ext cx="1103115" cy="288031"/>
            <a:chOff x="6275769" y="974308"/>
            <a:chExt cx="1747072" cy="1747072"/>
          </a:xfrm>
        </p:grpSpPr>
        <p:sp>
          <p:nvSpPr>
            <p:cNvPr id="36" name="타원 35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70700" y="974308"/>
              <a:ext cx="1357207" cy="93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viewHolder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12160" y="4437113"/>
            <a:ext cx="1103115" cy="288031"/>
            <a:chOff x="6275769" y="974308"/>
            <a:chExt cx="1747072" cy="1747072"/>
          </a:xfrm>
        </p:grpSpPr>
        <p:sp>
          <p:nvSpPr>
            <p:cNvPr id="39" name="타원 38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70700" y="974308"/>
              <a:ext cx="1357207" cy="93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viewHolder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012160" y="4797152"/>
            <a:ext cx="1103115" cy="288031"/>
            <a:chOff x="6275769" y="974308"/>
            <a:chExt cx="1747072" cy="1747072"/>
          </a:xfrm>
        </p:grpSpPr>
        <p:sp>
          <p:nvSpPr>
            <p:cNvPr id="42" name="타원 41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70700" y="974308"/>
              <a:ext cx="1357207" cy="93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viewHolder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012160" y="5157193"/>
            <a:ext cx="1103115" cy="288031"/>
            <a:chOff x="6275769" y="974308"/>
            <a:chExt cx="1747072" cy="1747072"/>
          </a:xfrm>
        </p:grpSpPr>
        <p:sp>
          <p:nvSpPr>
            <p:cNvPr id="45" name="타원 44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0700" y="974308"/>
              <a:ext cx="1357207" cy="93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viewHolder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014044" y="1922151"/>
            <a:ext cx="1103115" cy="288031"/>
            <a:chOff x="6275769" y="974308"/>
            <a:chExt cx="1747072" cy="1747072"/>
          </a:xfrm>
        </p:grpSpPr>
        <p:sp>
          <p:nvSpPr>
            <p:cNvPr id="48" name="타원 47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0700" y="974308"/>
              <a:ext cx="1357207" cy="93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viewHolder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012160" y="5517232"/>
            <a:ext cx="1103115" cy="288031"/>
            <a:chOff x="6275769" y="974308"/>
            <a:chExt cx="1747072" cy="1747072"/>
          </a:xfrm>
        </p:grpSpPr>
        <p:sp>
          <p:nvSpPr>
            <p:cNvPr id="51" name="타원 50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70700" y="974308"/>
              <a:ext cx="1357207" cy="93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viewHolder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012158" y="5867506"/>
            <a:ext cx="1103115" cy="288031"/>
            <a:chOff x="6275769" y="974308"/>
            <a:chExt cx="1747072" cy="1747072"/>
          </a:xfrm>
        </p:grpSpPr>
        <p:sp>
          <p:nvSpPr>
            <p:cNvPr id="58" name="타원 57"/>
            <p:cNvSpPr/>
            <p:nvPr/>
          </p:nvSpPr>
          <p:spPr>
            <a:xfrm>
              <a:off x="6275769" y="974308"/>
              <a:ext cx="1747072" cy="1747072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470700" y="974308"/>
              <a:ext cx="1357207" cy="1680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-1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path path="circle">
                      <a:fillToRect l="100000" t="100000"/>
                    </a:path>
                  </a:gradFill>
                  <a:latin typeface="나눔고딕" pitchFamily="50" charset="-127"/>
                  <a:ea typeface="나눔고딕" pitchFamily="50" charset="-127"/>
                </a:rPr>
                <a:t>viewHlder</a:t>
              </a:r>
              <a:endParaRPr lang="en-US" altLang="ko-KR" sz="12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643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2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err="1" smtClean="0"/>
              <a:t>RecyclerView</a:t>
            </a:r>
            <a:r>
              <a:rPr lang="en-US" altLang="ko-KR" sz="3800" b="0" spc="-90" dirty="0" smtClean="0"/>
              <a:t> </a:t>
            </a:r>
            <a:r>
              <a:rPr lang="ko-KR" altLang="en-US" sz="3800" b="0" spc="-90" dirty="0" smtClean="0"/>
              <a:t>활용사례</a:t>
            </a:r>
            <a:endParaRPr lang="ko-KR" altLang="en-US" sz="3800" b="0" spc="-90" dirty="0"/>
          </a:p>
        </p:txBody>
      </p:sp>
      <p:sp>
        <p:nvSpPr>
          <p:cNvPr id="6" name="직사각형 5"/>
          <p:cNvSpPr/>
          <p:nvPr/>
        </p:nvSpPr>
        <p:spPr>
          <a:xfrm>
            <a:off x="3059832" y="2429225"/>
            <a:ext cx="5588624" cy="318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5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실제 마켓 내 출시된 </a:t>
            </a:r>
            <a:r>
              <a:rPr lang="ko-KR" altLang="en-US" sz="1050" spc="-30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앱과</a:t>
            </a:r>
            <a:r>
              <a:rPr lang="ko-KR" altLang="en-US" sz="105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50" spc="-30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ko-KR" altLang="en-US" sz="105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의 오픈 소스를 찾아보았습니다</a:t>
            </a:r>
            <a:r>
              <a:rPr lang="en-US" altLang="ko-KR" sz="105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67099"/>
            <a:ext cx="1885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783" y="3370038"/>
            <a:ext cx="582412" cy="62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95839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498" y="2204864"/>
            <a:ext cx="6833431" cy="382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2" name="제목 21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65395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err="1" smtClean="0"/>
              <a:t>RecyclerView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활용예제</a:t>
            </a:r>
            <a:endParaRPr lang="ko-KR" altLang="en-US" sz="1800" spc="-50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802035"/>
            <a:ext cx="18383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64579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884" y="2087869"/>
            <a:ext cx="5040560" cy="425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27" y="4005064"/>
            <a:ext cx="3181350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6084168" y="4869160"/>
            <a:ext cx="15121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498" y="2204864"/>
            <a:ext cx="6833431" cy="382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2" name="제목 21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65395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err="1" smtClean="0"/>
              <a:t>RecyclerView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활용예제</a:t>
            </a:r>
            <a:endParaRPr lang="ko-KR" altLang="en-US" sz="1800" spc="-50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802035"/>
            <a:ext cx="18383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64579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94210"/>
            <a:ext cx="4892377" cy="415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40" y="4938067"/>
            <a:ext cx="3038475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5957440" y="5517232"/>
            <a:ext cx="12788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02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2" name="제목 21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65395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err="1" smtClean="0"/>
              <a:t>RecyclerView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활용예제</a:t>
            </a:r>
            <a:endParaRPr lang="ko-KR" altLang="en-US" sz="1800" spc="-5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30" y="1112647"/>
            <a:ext cx="6560827" cy="50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30" y="603719"/>
            <a:ext cx="556270" cy="50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50" y="1679697"/>
            <a:ext cx="4790386" cy="488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5138206" cy="129253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78939" y="1320757"/>
            <a:ext cx="3203848" cy="4882539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" name="Picture 3" descr="C:\Users\han sb\Desktop\687474703a2f2f692e696d6775722e636f6d2f49307a746f50772e676966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28" y="1823070"/>
            <a:ext cx="2266870" cy="3877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728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6281</TotalTime>
  <Words>885</Words>
  <Application>Microsoft Office PowerPoint</Application>
  <PresentationFormat>화면 슬라이드 쇼(4:3)</PresentationFormat>
  <Paragraphs>190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굴림</vt:lpstr>
      <vt:lpstr>Arial</vt:lpstr>
      <vt:lpstr>나눔명조 ExtraBold</vt:lpstr>
      <vt:lpstr>HY헤드라인M</vt:lpstr>
      <vt:lpstr>맑은 고딕</vt:lpstr>
      <vt:lpstr>나눔고딕</vt:lpstr>
      <vt:lpstr>나눔고딕 ExtraBold</vt:lpstr>
      <vt:lpstr>Segoe UI Emoji</vt:lpstr>
      <vt:lpstr>Office 테마</vt:lpstr>
      <vt:lpstr>2. “Recycler View 를 활용한 예제조사”  </vt:lpstr>
      <vt:lpstr>목차</vt:lpstr>
      <vt:lpstr>RecyclerView </vt:lpstr>
      <vt:lpstr>최소한의 View 사용</vt:lpstr>
      <vt:lpstr>PowerPoint 프레젠테이션</vt:lpstr>
      <vt:lpstr>RecyclerView 활용사례</vt:lpstr>
      <vt:lpstr>RecyclerView 활용예제</vt:lpstr>
      <vt:lpstr>RecyclerView 활용예제</vt:lpstr>
      <vt:lpstr>RecyclerView 활용예제</vt:lpstr>
      <vt:lpstr>GitHUB 소스분석   디자인 추가  </vt:lpstr>
      <vt:lpstr>GitHUB 소스분석   터치이벤트 (Header)  </vt:lpstr>
      <vt:lpstr>GitHUB 소스분석   터치이벤트 (Item) </vt:lpstr>
      <vt:lpstr>GitHUB 소스분석   Click 이벤트 차이점 </vt:lpstr>
      <vt:lpstr>GitHUB 소스분석   Click 이벤트 차이점 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Windows 사용자</cp:lastModifiedBy>
  <cp:revision>63</cp:revision>
  <dcterms:created xsi:type="dcterms:W3CDTF">2011-08-23T09:45:48Z</dcterms:created>
  <dcterms:modified xsi:type="dcterms:W3CDTF">2017-01-07T00:52:07Z</dcterms:modified>
</cp:coreProperties>
</file>