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258" r:id="rId3"/>
    <p:sldId id="277" r:id="rId4"/>
    <p:sldId id="297" r:id="rId5"/>
    <p:sldId id="298" r:id="rId6"/>
    <p:sldId id="292" r:id="rId7"/>
    <p:sldId id="279" r:id="rId8"/>
    <p:sldId id="295" r:id="rId9"/>
    <p:sldId id="296" r:id="rId10"/>
    <p:sldId id="272" r:id="rId11"/>
    <p:sldId id="299" r:id="rId12"/>
    <p:sldId id="301" r:id="rId13"/>
    <p:sldId id="302" r:id="rId14"/>
    <p:sldId id="303" r:id="rId15"/>
    <p:sldId id="271" r:id="rId16"/>
  </p:sldIdLst>
  <p:sldSz cx="9144000" cy="6858000" type="screen4x3"/>
  <p:notesSz cx="6797675" cy="9926638"/>
  <p:embeddedFontLst>
    <p:embeddedFont>
      <p:font typeface="나눔명조 ExtraBold" charset="-127"/>
      <p:bold r:id="rId19"/>
    </p:embeddedFont>
    <p:embeddedFont>
      <p:font typeface="나눔고딕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  <p:embeddedFont>
      <p:font typeface="Segoe UI Emoji" pitchFamily="34" charset="0"/>
      <p:regular r:id="rId24"/>
    </p:embeddedFont>
    <p:embeddedFont>
      <p:font typeface="HY헤드라인M" pitchFamily="18" charset="-127"/>
      <p:regular r:id="rId25"/>
    </p:embeddedFont>
    <p:embeddedFont>
      <p:font typeface="나눔고딕 ExtraBold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76105" autoAdjust="0"/>
  </p:normalViewPr>
  <p:slideViewPr>
    <p:cSldViewPr>
      <p:cViewPr>
        <p:scale>
          <a:sx n="100" d="100"/>
          <a:sy n="100" d="100"/>
        </p:scale>
        <p:origin x="-894" y="42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저는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RecyclerView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활용한 예제조사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주제를 맡은 한승범입니다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반갑습니다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디자인부분입니다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보이는 화면은 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디자인부분을 제거한 모습입니다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UDACITY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배웠던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함수내에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다음과 같은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실행시켜 만들어놓은 클래스랑 실행하니 다음과 같이 줄이 생겼습니다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다시한번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또다른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만들어놓은 클래스와 실행하니 알파벳 헤더가 생깁니다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사용된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넣어주면 원하는 효과를 넣을 수 있는 것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다음은 터치이벤트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헤더를 터치했을 때는 다음과 같은 토스트 메시지가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부분의 구현은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되어있고 독특한 점은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addOnItemTouchListener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터치리스너를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6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 부분을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터치했을때의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 역시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되어 있고 독특한 점은 역시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addOnItemTouchListener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구현한다는 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0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이상으로 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 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예제“ 발표를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오늘 발표할 목차입니다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예제를 보기에 앞서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무엇이고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 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그것의 동작원리에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실제 마켓에서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것이 있는지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관련된 어떤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오픈소스들이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올려져 있는지 간단하게 살펴보고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올려져있는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강의에서 배웠던 예제코드와 비교하여 차이점을 확인해보겠습니다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 사이트에는 이렇게 설명되어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성능적으로 좋고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만으로도 큰 데이터를 효과적으로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스크롤링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사용한다는 말은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왼쪽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그림같은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화면에 보여주고 싶다면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만들어서 보여줘야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 그림처럼 각각의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작은뷰들로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이루어져 있기 때문에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많아지면 많아질수록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findViewById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각각의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 횟수도 많아지고 때문에 비효율 적으로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이런경우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효율적으로 해결할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화면에 보여지는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뷰이지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많은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로드했냐가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아니기 때문에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화면에 보여질 만큼의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움직일때마다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그에 맞는 값을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적절히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사용자의 입장에서는 마치 전체데이터를 한번에 볼 수 있는 것 같아 좋고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입장에서는 데이터의 수 만큼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필요가 없기 때문에 메모리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관리면에서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효율적입니다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다음으로 이러한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활용사례에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두곳에서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구글플레이입니다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이곳에서 실제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출시된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있는지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있는지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2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플레이 마켓에는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검색한 결과입니다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예상에는 제가 알고 있는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카카오톡이나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라인등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어플들도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나올 줄 알았는데 대부분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기능만 단순히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들이 많았습니다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예제가 아닌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캡쳐해보았습니다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일정관리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앱인데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사용했다는 말이 나와있습니다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휴대폰에 설치된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보여주는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아무래도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검색을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하다보니깐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그걸 직접 사용한 프로그램보다는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딘순하게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구현해놓은 어플리케이션이 많이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검색된거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검색을 하니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소스가 나왔습니다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구현해놓은 예제가 많았습니다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하나를 선택해 저희가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UDACITY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얼마나 다른지 한번 확인해보았습니다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StickyHeaderRecyclerView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저희가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다르게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사전처럼 알파벳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첫글자가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헤더로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각각의 아이템을 누르면 삭제되기도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강의에서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받은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StickyHeaderRecyclerView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코드면에서는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다른지 간단하게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전부 이해하긴 힘들어서 가장 큰 차이점만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-6481"/>
            <a:ext cx="9144000" cy="551152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4293096"/>
            <a:ext cx="9144000" cy="2165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9902" y="6458247"/>
            <a:ext cx="2953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한승범  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부스트캠프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0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ndRoid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2017.01.07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3108" y="4869160"/>
            <a:ext cx="85647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6000" spc="-50" dirty="0" smtClean="0"/>
              <a:t>2. </a:t>
            </a:r>
            <a:r>
              <a:rPr lang="en-US" altLang="ko-KR" sz="3100" spc="-50" dirty="0" smtClean="0"/>
              <a:t>“</a:t>
            </a:r>
            <a:r>
              <a:rPr lang="en-US" altLang="ko-KR" sz="6000" spc="-50" dirty="0" smtClean="0">
                <a:solidFill>
                  <a:srgbClr val="00B0F0"/>
                </a:solidFill>
              </a:rPr>
              <a:t>Recycler </a:t>
            </a:r>
            <a:r>
              <a:rPr lang="en-US" altLang="ko-KR" sz="6000" spc="-50" dirty="0" smtClean="0">
                <a:solidFill>
                  <a:srgbClr val="00B0F0"/>
                </a:solidFill>
              </a:rPr>
              <a:t>View</a:t>
            </a:r>
            <a:r>
              <a:rPr lang="en-US" altLang="ko-KR" sz="6000" spc="-50" dirty="0" smtClean="0"/>
              <a:t> </a:t>
            </a:r>
            <a:r>
              <a:rPr lang="ko-KR" altLang="en-US" sz="3100" spc="-50" dirty="0" smtClean="0"/>
              <a:t>를</a:t>
            </a:r>
            <a:r>
              <a:rPr lang="en-US" altLang="ko-KR" sz="3100" spc="-50" dirty="0" smtClean="0"/>
              <a:t> </a:t>
            </a:r>
            <a:r>
              <a:rPr lang="ko-KR" altLang="en-US" sz="3100" spc="-50" dirty="0" smtClean="0"/>
              <a:t>활용한 </a:t>
            </a:r>
            <a:r>
              <a:rPr lang="ko-KR" altLang="en-US" sz="3100" spc="-50" dirty="0" smtClean="0"/>
              <a:t>예제조사</a:t>
            </a:r>
            <a:r>
              <a:rPr lang="en-US" altLang="ko-KR" sz="3100" spc="-50" dirty="0" smtClean="0"/>
              <a:t>”</a:t>
            </a:r>
            <a:r>
              <a:rPr lang="en-US" altLang="ko-KR" sz="8000" spc="-50" dirty="0" smtClean="0"/>
              <a:t/>
            </a:r>
            <a:br>
              <a:rPr lang="en-US" altLang="ko-KR" sz="8000" spc="-50" dirty="0" smtClean="0"/>
            </a:b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디자인 추가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22" y="1556792"/>
            <a:ext cx="2016224" cy="411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2658"/>
            <a:ext cx="20379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62658"/>
            <a:ext cx="202279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4077072"/>
            <a:ext cx="5772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3413373"/>
            <a:ext cx="377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5086089"/>
            <a:ext cx="4533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094240" y="4725144"/>
            <a:ext cx="1749568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4240" y="3789040"/>
            <a:ext cx="1029488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50541"/>
            <a:ext cx="2031934" cy="40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터치이벤트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(Header)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571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11" y="5301208"/>
            <a:ext cx="63627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36" y="2787994"/>
            <a:ext cx="5819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29878" y="4769541"/>
            <a:ext cx="299621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8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50541"/>
            <a:ext cx="2031934" cy="40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터치이벤</a:t>
            </a:r>
            <a:r>
              <a:rPr lang="ko-KR" altLang="en-US" sz="1800" spc="-50" dirty="0"/>
              <a:t>트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(Item)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68" y="2780928"/>
            <a:ext cx="286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05" y="4149080"/>
            <a:ext cx="738187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1510605" y="4339183"/>
            <a:ext cx="2024766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2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>
                <a:latin typeface="Segoe UI Emoji" pitchFamily="34" charset="0"/>
                <a:ea typeface="Segoe UI Emoji" pitchFamily="34" charset="0"/>
              </a:rPr>
              <a:t>GitHUB</a:t>
            </a: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소스분석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>Click </a:t>
            </a:r>
            <a:r>
              <a:rPr lang="ko-KR" altLang="en-US" sz="1800" spc="-50" dirty="0" smtClean="0">
                <a:latin typeface="Segoe UI Emoji" pitchFamily="34" charset="0"/>
              </a:rPr>
              <a:t>이벤트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차이점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endParaRPr lang="ko-KR" altLang="en-US" sz="1800" spc="-50" dirty="0">
              <a:latin typeface="Segoe UI Emoj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30" y="3789040"/>
            <a:ext cx="116838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55493"/>
            <a:ext cx="1162655" cy="23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4"/>
          <p:cNvSpPr txBox="1">
            <a:spLocks/>
          </p:cNvSpPr>
          <p:nvPr/>
        </p:nvSpPr>
        <p:spPr>
          <a:xfrm>
            <a:off x="2210523" y="939305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0" spc="-90" dirty="0" err="1" smtClean="0">
                <a:latin typeface="HY헤드라인M" pitchFamily="18" charset="-127"/>
                <a:ea typeface="HY헤드라인M" pitchFamily="18" charset="-127"/>
              </a:rPr>
              <a:t>Udacity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100" b="0" spc="-90" dirty="0" smtClean="0">
                <a:latin typeface="HY헤드라인M" pitchFamily="18" charset="-127"/>
                <a:ea typeface="HY헤드라인M" pitchFamily="18" charset="-127"/>
              </a:rPr>
              <a:t>강의에서 만든 예제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1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만들때마다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각각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생성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뷰홀더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안에 있는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TextView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 연결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setOnClickListner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ViewHolderTextView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);</a:t>
            </a:r>
            <a:endParaRPr lang="ko-KR" altLang="en-US" sz="1600" b="0" spc="-90" dirty="0">
              <a:latin typeface="Segoe UI Emoji" pitchFamily="34" charset="0"/>
              <a:ea typeface="HY헤드라인M" pitchFamily="18" charset="-127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112459" y="3825044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0" spc="-90" dirty="0" err="1" smtClean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 err="1" smtClean="0">
                <a:latin typeface="HY헤드라인M" pitchFamily="18" charset="-127"/>
                <a:ea typeface="HY헤드라인M" pitchFamily="18" charset="-127"/>
              </a:rPr>
              <a:t>오픈소스에서</a:t>
            </a:r>
            <a:r>
              <a:rPr lang="ko-KR" altLang="en-US" sz="2400" b="0" spc="-90" dirty="0" smtClean="0">
                <a:latin typeface="HY헤드라인M" pitchFamily="18" charset="-127"/>
                <a:ea typeface="HY헤드라인M" pitchFamily="18" charset="-127"/>
              </a:rPr>
              <a:t> 만든 예제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4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만들면서 생성하지 않음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endParaRPr lang="en-US" altLang="ko-KR" sz="18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MainActivity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에서 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addOnItemTouchListener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()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라는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RecyclerView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내부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메소드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이용하여 등록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3653222"/>
            <a:ext cx="9144000" cy="2647900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70" y="3535333"/>
            <a:ext cx="5252910" cy="276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80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>
                <a:latin typeface="Segoe UI Emoji" pitchFamily="34" charset="0"/>
                <a:ea typeface="Segoe UI Emoji" pitchFamily="34" charset="0"/>
              </a:rPr>
              <a:t>GitHUB</a:t>
            </a: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소스분석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>Click </a:t>
            </a:r>
            <a:r>
              <a:rPr lang="ko-KR" altLang="en-US" sz="1800" spc="-50" dirty="0" smtClean="0">
                <a:latin typeface="Segoe UI Emoji" pitchFamily="34" charset="0"/>
              </a:rPr>
              <a:t>이벤트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차이점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endParaRPr lang="ko-KR" altLang="en-US" sz="1800" spc="-50" dirty="0">
              <a:latin typeface="Segoe UI Emoj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30" y="3789040"/>
            <a:ext cx="116838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55493"/>
            <a:ext cx="1162655" cy="23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4"/>
          <p:cNvSpPr txBox="1">
            <a:spLocks/>
          </p:cNvSpPr>
          <p:nvPr/>
        </p:nvSpPr>
        <p:spPr>
          <a:xfrm>
            <a:off x="2210523" y="939305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0" spc="-90" dirty="0" err="1" smtClean="0">
                <a:latin typeface="HY헤드라인M" pitchFamily="18" charset="-127"/>
                <a:ea typeface="HY헤드라인M" pitchFamily="18" charset="-127"/>
              </a:rPr>
              <a:t>Udacity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100" b="0" spc="-90" dirty="0" smtClean="0">
                <a:latin typeface="HY헤드라인M" pitchFamily="18" charset="-127"/>
                <a:ea typeface="HY헤드라인M" pitchFamily="18" charset="-127"/>
              </a:rPr>
              <a:t>강의에서 만든 예제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1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만들면서 생성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뷰홀더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안에 있는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TextView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 연결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setOnClickListner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ViewHolderTextView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);</a:t>
            </a:r>
            <a:endParaRPr lang="ko-KR" altLang="en-US" sz="1600" b="0" spc="-90" dirty="0">
              <a:latin typeface="Segoe UI Emoji" pitchFamily="34" charset="0"/>
              <a:ea typeface="HY헤드라인M" pitchFamily="18" charset="-127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112459" y="3717032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0" spc="-90" dirty="0" err="1" smtClean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 err="1" smtClean="0">
                <a:latin typeface="HY헤드라인M" pitchFamily="18" charset="-127"/>
                <a:ea typeface="HY헤드라인M" pitchFamily="18" charset="-127"/>
              </a:rPr>
              <a:t>오픈소스에서</a:t>
            </a:r>
            <a:r>
              <a:rPr lang="ko-KR" altLang="en-US" sz="2400" b="0" spc="-90" dirty="0" smtClean="0">
                <a:latin typeface="HY헤드라인M" pitchFamily="18" charset="-127"/>
                <a:ea typeface="HY헤드라인M" pitchFamily="18" charset="-127"/>
              </a:rPr>
              <a:t> 만든 예제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MainActivity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에서 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addOnItemTouchListener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()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라는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RecyclerView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내부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메소드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이용하여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한번에 등록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13667" y="767483"/>
            <a:ext cx="9144000" cy="2647900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5" y="1704627"/>
            <a:ext cx="7400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7" y="1340768"/>
            <a:ext cx="48387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93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 smtClean="0"/>
              <a:t>감사합니다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Recycler View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필요한 이유</a:t>
            </a:r>
            <a:endParaRPr lang="en-US" altLang="ko-KR" sz="1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동작 원리</a:t>
            </a:r>
            <a:endParaRPr lang="en-US" altLang="ko-KR" sz="1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Recycler View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342802" y="2101721"/>
            <a:ext cx="3093293" cy="909672"/>
            <a:chOff x="2312318" y="2101721"/>
            <a:chExt cx="2592288" cy="909672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Recycler </a:t>
              </a:r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View </a:t>
              </a:r>
              <a:r>
                <a:rPr lang="ko-KR" altLang="en-US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활용예제 </a:t>
              </a:r>
              <a:endPara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68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r>
                <a:rPr lang="ko-KR" altLang="en-US" sz="11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글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마켓에 출시된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앱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en-US" altLang="ko-KR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Github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올려진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앱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15888"/>
            <a:chOff x="2308126" y="3973929"/>
            <a:chExt cx="2595339" cy="915888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en-US" altLang="ko-KR" b="1" dirty="0" err="1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Github</a:t>
              </a:r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소스분석</a:t>
              </a:r>
              <a:endPara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68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주요 기능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기존 소스와의 차이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smtClean="0"/>
              <a:t>목차</a:t>
            </a:r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err="1" smtClean="0"/>
              <a:t>RecyclerView</a:t>
            </a:r>
            <a:r>
              <a:rPr lang="en-US" altLang="ko-KR" sz="3800" b="0" spc="-90" dirty="0" smtClean="0"/>
              <a:t> </a:t>
            </a:r>
            <a:endParaRPr lang="ko-KR" altLang="en-US" sz="3800" b="0" spc="-90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2429225"/>
            <a:ext cx="5588624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Listview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보다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성능적으로 좋고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최소한의 </a:t>
            </a:r>
            <a:r>
              <a:rPr lang="en-US" altLang="ko-KR" sz="105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큰 데이터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를 효과적으로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스크롤링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해주는</a:t>
            </a:r>
            <a:r>
              <a:rPr lang="en-US" altLang="ko-KR" sz="105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051" name="Picture 3" descr="C:\Users\han sb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89" y="2424986"/>
            <a:ext cx="4667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35051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1800" spc="-50" dirty="0" smtClean="0"/>
              <a:t>최소한의 </a:t>
            </a:r>
            <a:r>
              <a:rPr lang="en-US" altLang="ko-KR" sz="1800" spc="-50" dirty="0" smtClean="0"/>
              <a:t>View</a:t>
            </a:r>
            <a:r>
              <a:rPr lang="ko-KR" altLang="en-US" sz="1800" spc="-50" dirty="0" smtClean="0"/>
              <a:t> 사용</a:t>
            </a:r>
            <a:endParaRPr lang="ko-KR" altLang="en-US" sz="1800" spc="-50" dirty="0"/>
          </a:p>
        </p:txBody>
      </p:sp>
      <p:sp>
        <p:nvSpPr>
          <p:cNvPr id="27" name="TextBox 26"/>
          <p:cNvSpPr txBox="1"/>
          <p:nvPr/>
        </p:nvSpPr>
        <p:spPr>
          <a:xfrm>
            <a:off x="6149902" y="6458247"/>
            <a:ext cx="2953344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그림 출처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Udacity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(Developing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Andrdoid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Apps)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5" descr="C:\Users\han sb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7"/>
            <a:ext cx="1314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han sb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98" y="1801209"/>
            <a:ext cx="21812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83789" y="3177698"/>
            <a:ext cx="28395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19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8" y="1293118"/>
            <a:ext cx="8208912" cy="47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9902" y="6458247"/>
            <a:ext cx="2953344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그림 출처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Udacity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(Developing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Andrdoid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Apps)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14044" y="2287510"/>
            <a:ext cx="1103115" cy="288031"/>
            <a:chOff x="6275769" y="974308"/>
            <a:chExt cx="1747072" cy="1747072"/>
          </a:xfrm>
        </p:grpSpPr>
        <p:sp>
          <p:nvSpPr>
            <p:cNvPr id="15" name="타원 14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88195" y="2636912"/>
            <a:ext cx="1103115" cy="288031"/>
            <a:chOff x="6275769" y="974308"/>
            <a:chExt cx="1747072" cy="1747072"/>
          </a:xfrm>
        </p:grpSpPr>
        <p:sp>
          <p:nvSpPr>
            <p:cNvPr id="18" name="타원 1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14042" y="2996952"/>
            <a:ext cx="1103115" cy="288031"/>
            <a:chOff x="6275769" y="974308"/>
            <a:chExt cx="1747072" cy="1747072"/>
          </a:xfrm>
        </p:grpSpPr>
        <p:sp>
          <p:nvSpPr>
            <p:cNvPr id="22" name="타원 21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89165" y="3356992"/>
            <a:ext cx="1103115" cy="288031"/>
            <a:chOff x="6275769" y="974308"/>
            <a:chExt cx="1747072" cy="1747072"/>
          </a:xfrm>
        </p:grpSpPr>
        <p:sp>
          <p:nvSpPr>
            <p:cNvPr id="28" name="타원 2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89165" y="3717033"/>
            <a:ext cx="1103115" cy="288031"/>
            <a:chOff x="6275769" y="974308"/>
            <a:chExt cx="1747072" cy="1747072"/>
          </a:xfrm>
        </p:grpSpPr>
        <p:sp>
          <p:nvSpPr>
            <p:cNvPr id="31" name="타원 30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989165" y="4077072"/>
            <a:ext cx="1103115" cy="288031"/>
            <a:chOff x="6275769" y="974308"/>
            <a:chExt cx="1747072" cy="1747072"/>
          </a:xfrm>
        </p:grpSpPr>
        <p:sp>
          <p:nvSpPr>
            <p:cNvPr id="36" name="타원 35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2160" y="4437113"/>
            <a:ext cx="1103115" cy="288031"/>
            <a:chOff x="6275769" y="974308"/>
            <a:chExt cx="1747072" cy="1747072"/>
          </a:xfrm>
        </p:grpSpPr>
        <p:sp>
          <p:nvSpPr>
            <p:cNvPr id="39" name="타원 38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12160" y="4797152"/>
            <a:ext cx="1103115" cy="288031"/>
            <a:chOff x="6275769" y="974308"/>
            <a:chExt cx="1747072" cy="1747072"/>
          </a:xfrm>
        </p:grpSpPr>
        <p:sp>
          <p:nvSpPr>
            <p:cNvPr id="42" name="타원 41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012160" y="5157193"/>
            <a:ext cx="1103115" cy="288031"/>
            <a:chOff x="6275769" y="974308"/>
            <a:chExt cx="1747072" cy="1747072"/>
          </a:xfrm>
        </p:grpSpPr>
        <p:sp>
          <p:nvSpPr>
            <p:cNvPr id="45" name="타원 44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014044" y="1922151"/>
            <a:ext cx="1103115" cy="288031"/>
            <a:chOff x="6275769" y="974308"/>
            <a:chExt cx="1747072" cy="1747072"/>
          </a:xfrm>
        </p:grpSpPr>
        <p:sp>
          <p:nvSpPr>
            <p:cNvPr id="48" name="타원 4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12160" y="5517232"/>
            <a:ext cx="1103115" cy="288031"/>
            <a:chOff x="6275769" y="974308"/>
            <a:chExt cx="1747072" cy="1747072"/>
          </a:xfrm>
        </p:grpSpPr>
        <p:sp>
          <p:nvSpPr>
            <p:cNvPr id="51" name="타원 50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12158" y="5867506"/>
            <a:ext cx="1103115" cy="288031"/>
            <a:chOff x="6275769" y="974308"/>
            <a:chExt cx="1747072" cy="1747072"/>
          </a:xfrm>
        </p:grpSpPr>
        <p:sp>
          <p:nvSpPr>
            <p:cNvPr id="58" name="타원 5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70700" y="974308"/>
              <a:ext cx="1357207" cy="1680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43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err="1" smtClean="0"/>
              <a:t>RecyclerView</a:t>
            </a:r>
            <a:r>
              <a:rPr lang="en-US" altLang="ko-KR" sz="3800" b="0" spc="-90" dirty="0" smtClean="0"/>
              <a:t> </a:t>
            </a:r>
            <a:r>
              <a:rPr lang="ko-KR" altLang="en-US" sz="3800" b="0" spc="-90" dirty="0" smtClean="0"/>
              <a:t>활용사례</a:t>
            </a:r>
            <a:endParaRPr lang="ko-KR" altLang="en-US" sz="3800" b="0" spc="-90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2429225"/>
            <a:ext cx="5588624" cy="31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실제 마켓 내 출시된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앱과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오픈 소스를 찾아보았습니다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7099"/>
            <a:ext cx="1885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83" y="3370038"/>
            <a:ext cx="582412" cy="62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98" y="2204864"/>
            <a:ext cx="6833431" cy="38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02035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45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84" y="2087869"/>
            <a:ext cx="5040560" cy="425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27" y="4005064"/>
            <a:ext cx="318135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084168" y="4869160"/>
            <a:ext cx="15121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98" y="2204864"/>
            <a:ext cx="6833431" cy="38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02035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45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94210"/>
            <a:ext cx="4892377" cy="415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40" y="4938067"/>
            <a:ext cx="30384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957440" y="5517232"/>
            <a:ext cx="12788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1112647"/>
            <a:ext cx="6560827" cy="50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603719"/>
            <a:ext cx="556270" cy="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50" y="1679697"/>
            <a:ext cx="4790386" cy="48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5138206" cy="12925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78939" y="1320757"/>
            <a:ext cx="3203848" cy="48825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3" descr="C:\Users\han sb\Desktop\687474703a2f2f692e696d6775722e636f6d2f49307a746f50772e676966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28" y="1823070"/>
            <a:ext cx="2266870" cy="387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2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6242</TotalTime>
  <Words>869</Words>
  <Application>Microsoft Office PowerPoint</Application>
  <PresentationFormat>화면 슬라이드 쇼(4:3)</PresentationFormat>
  <Paragraphs>188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나눔명조 ExtraBold</vt:lpstr>
      <vt:lpstr>나눔고딕</vt:lpstr>
      <vt:lpstr>맑은 고딕</vt:lpstr>
      <vt:lpstr>Segoe UI Emoji</vt:lpstr>
      <vt:lpstr>HY헤드라인M</vt:lpstr>
      <vt:lpstr>나눔고딕 ExtraBold</vt:lpstr>
      <vt:lpstr>Office 테마</vt:lpstr>
      <vt:lpstr>2. “Recycler View 를 활용한 예제조사”  </vt:lpstr>
      <vt:lpstr>목차</vt:lpstr>
      <vt:lpstr>RecyclerView </vt:lpstr>
      <vt:lpstr>최소한의 View 사용</vt:lpstr>
      <vt:lpstr>PowerPoint 프레젠테이션</vt:lpstr>
      <vt:lpstr>RecyclerView 활용사례</vt:lpstr>
      <vt:lpstr>RecyclerView 활용예제</vt:lpstr>
      <vt:lpstr>RecyclerView 활용예제</vt:lpstr>
      <vt:lpstr>RecyclerView 활용예제</vt:lpstr>
      <vt:lpstr>GitHUB 소스분석   디자인 추가  </vt:lpstr>
      <vt:lpstr>GitHUB 소스분석   터치이벤트 (Header)  </vt:lpstr>
      <vt:lpstr>GitHUB 소스분석   터치이벤트 (Item) </vt:lpstr>
      <vt:lpstr>GitHUB 소스분석   Click 이벤트 차이점 </vt:lpstr>
      <vt:lpstr>GitHUB 소스분석   Click 이벤트 차이점 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60</cp:revision>
  <dcterms:created xsi:type="dcterms:W3CDTF">2011-08-23T09:45:48Z</dcterms:created>
  <dcterms:modified xsi:type="dcterms:W3CDTF">2017-01-06T17:53:12Z</dcterms:modified>
</cp:coreProperties>
</file>