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7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86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59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6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4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5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0A47-F32D-4F88-AED3-9245B14F7B6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781A-843E-4FE5-B29B-DB777BB06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Interactive Library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Amritpal</a:t>
            </a:r>
            <a:r>
              <a:rPr lang="en-GB" dirty="0"/>
              <a:t> </a:t>
            </a:r>
            <a:r>
              <a:rPr lang="en-GB" dirty="0" err="1"/>
              <a:t>Jagpal</a:t>
            </a:r>
            <a:r>
              <a:rPr lang="en-GB" dirty="0"/>
              <a:t> and </a:t>
            </a:r>
            <a:r>
              <a:rPr lang="en-GB" dirty="0" err="1"/>
              <a:t>Arondeep</a:t>
            </a:r>
            <a:r>
              <a:rPr lang="en-GB" dirty="0"/>
              <a:t> </a:t>
            </a:r>
            <a:r>
              <a:rPr lang="en-GB" dirty="0" err="1"/>
              <a:t>Kakh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70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Loan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08" t="14547" r="43346" b="21832"/>
          <a:stretch/>
        </p:blipFill>
        <p:spPr>
          <a:xfrm>
            <a:off x="838200" y="1853760"/>
            <a:ext cx="3882683" cy="4360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576" t="13315" r="48885" b="23269"/>
          <a:stretch/>
        </p:blipFill>
        <p:spPr>
          <a:xfrm>
            <a:off x="4720883" y="1867829"/>
            <a:ext cx="3235570" cy="4346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924" t="58451" r="49461" b="26362"/>
          <a:stretch/>
        </p:blipFill>
        <p:spPr>
          <a:xfrm>
            <a:off x="7956453" y="1853760"/>
            <a:ext cx="3397347" cy="1132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335" y="128789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S18123597</a:t>
            </a:r>
          </a:p>
        </p:txBody>
      </p:sp>
    </p:spTree>
    <p:extLst>
      <p:ext uri="{BB962C8B-B14F-4D97-AF65-F5344CB8AC3E}">
        <p14:creationId xmlns:p14="http://schemas.microsoft.com/office/powerpoint/2010/main" val="354595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15" t="13110" r="49577" b="24090"/>
          <a:stretch/>
        </p:blipFill>
        <p:spPr>
          <a:xfrm>
            <a:off x="0" y="2025747"/>
            <a:ext cx="2841674" cy="4304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614" t="13315" r="48309" b="24910"/>
          <a:stretch/>
        </p:blipFill>
        <p:spPr>
          <a:xfrm>
            <a:off x="2916703" y="2025747"/>
            <a:ext cx="3232109" cy="4304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846" t="13110" r="40461" b="24911"/>
          <a:stretch/>
        </p:blipFill>
        <p:spPr>
          <a:xfrm>
            <a:off x="6223841" y="2025747"/>
            <a:ext cx="4107766" cy="4248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3420A-35DA-4832-87BD-EE3062C624C7}"/>
              </a:ext>
            </a:extLst>
          </p:cNvPr>
          <p:cNvSpPr txBox="1"/>
          <p:nvPr/>
        </p:nvSpPr>
        <p:spPr>
          <a:xfrm>
            <a:off x="9613900" y="1397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S18129116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13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window extended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154" t="39174" r="41384" b="27373"/>
          <a:stretch/>
        </p:blipFill>
        <p:spPr>
          <a:xfrm>
            <a:off x="2546252" y="2208629"/>
            <a:ext cx="4684542" cy="2633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2F0CA-BA7D-4945-9E0C-0C4C3C6495FF}"/>
              </a:ext>
            </a:extLst>
          </p:cNvPr>
          <p:cNvSpPr txBox="1"/>
          <p:nvPr/>
        </p:nvSpPr>
        <p:spPr>
          <a:xfrm>
            <a:off x="9613900" y="1397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S18129116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Hiding books on loan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Hide existing books from the system</a:t>
            </a:r>
          </a:p>
          <a:p>
            <a:r>
              <a:rPr lang="en-GB" dirty="0"/>
              <a:t>When a book is removed, it should not appear in the books view. </a:t>
            </a:r>
          </a:p>
          <a:p>
            <a:r>
              <a:rPr lang="en-GB" dirty="0"/>
              <a:t>Instead of completely deleting a book we have just temporarily hidden the book until returned by the patron. Using an if statement instead of Boolean, creating a statement where if the book isn’t on loan only then will it be shown in the directory.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35" t="31164" r="30282" b="49672"/>
          <a:stretch/>
        </p:blipFill>
        <p:spPr>
          <a:xfrm>
            <a:off x="2395470" y="4478597"/>
            <a:ext cx="7043230" cy="1698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335" y="128789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S18123597</a:t>
            </a:r>
          </a:p>
        </p:txBody>
      </p:sp>
    </p:spTree>
    <p:extLst>
      <p:ext uri="{BB962C8B-B14F-4D97-AF65-F5344CB8AC3E}">
        <p14:creationId xmlns:p14="http://schemas.microsoft.com/office/powerpoint/2010/main" val="412995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 on borrowed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Impose a limit on the maximum number of books that a patron can borrow.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831" t="42813" r="32183" b="44035"/>
          <a:stretch/>
        </p:blipFill>
        <p:spPr>
          <a:xfrm>
            <a:off x="3618963" y="2627290"/>
            <a:ext cx="8107436" cy="1462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866" t="13127" r="41479" b="58690"/>
          <a:stretch/>
        </p:blipFill>
        <p:spPr>
          <a:xfrm>
            <a:off x="4765744" y="4089971"/>
            <a:ext cx="5524476" cy="2388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335" y="115910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S18123597</a:t>
            </a:r>
          </a:p>
        </p:txBody>
      </p:sp>
    </p:spTree>
    <p:extLst>
      <p:ext uri="{BB962C8B-B14F-4D97-AF65-F5344CB8AC3E}">
        <p14:creationId xmlns:p14="http://schemas.microsoft.com/office/powerpoint/2010/main" val="81509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patron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new Patrons (members) to the system. System should store at least the following information for each member: ID, Name, Phone Number and List of Books Borrowed.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2761" t="9893" r="28666" b="19417"/>
          <a:stretch/>
        </p:blipFill>
        <p:spPr>
          <a:xfrm>
            <a:off x="7006107" y="2653048"/>
            <a:ext cx="3928056" cy="4108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0523" y="206062"/>
            <a:ext cx="12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S18123597</a:t>
            </a:r>
          </a:p>
        </p:txBody>
      </p:sp>
    </p:spTree>
    <p:extLst>
      <p:ext uri="{BB962C8B-B14F-4D97-AF65-F5344CB8AC3E}">
        <p14:creationId xmlns:p14="http://schemas.microsoft.com/office/powerpoint/2010/main" val="216211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all books and patrons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all Books stored in the system.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List all Patrons stored in the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183" t="10121" r="29648" b="46477"/>
          <a:stretch/>
        </p:blipFill>
        <p:spPr>
          <a:xfrm>
            <a:off x="107320" y="3425782"/>
            <a:ext cx="5868475" cy="2972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810" t="9934" r="29753" b="48168"/>
          <a:stretch/>
        </p:blipFill>
        <p:spPr>
          <a:xfrm>
            <a:off x="6087821" y="3400024"/>
            <a:ext cx="6027313" cy="2871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20CCF-BD5D-48F7-942F-9DA7E4C37343}"/>
              </a:ext>
            </a:extLst>
          </p:cNvPr>
          <p:cNvSpPr txBox="1"/>
          <p:nvPr/>
        </p:nvSpPr>
        <p:spPr>
          <a:xfrm>
            <a:off x="9613900" y="1397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S18129116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34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Borrowing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book is issued to a Patron a Loan object must be created </a:t>
            </a:r>
          </a:p>
          <a:p>
            <a:r>
              <a:rPr lang="en-GB" dirty="0"/>
              <a:t>This should be added to the Book and the book should be added to the Patron’s list of borrowed Books.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134" t="13315" r="29859" b="19421"/>
          <a:stretch/>
        </p:blipFill>
        <p:spPr>
          <a:xfrm>
            <a:off x="7147775" y="2799948"/>
            <a:ext cx="5044225" cy="4058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046" t="22710" r="33133" b="28325"/>
          <a:stretch/>
        </p:blipFill>
        <p:spPr>
          <a:xfrm>
            <a:off x="755374" y="3161092"/>
            <a:ext cx="5181599" cy="3582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035" t="31164" r="30282" b="49672"/>
          <a:stretch/>
        </p:blipFill>
        <p:spPr>
          <a:xfrm>
            <a:off x="5525036" y="331600"/>
            <a:ext cx="5447764" cy="1313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335" y="115910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S18123597</a:t>
            </a:r>
          </a:p>
        </p:txBody>
      </p:sp>
    </p:spTree>
    <p:extLst>
      <p:ext uri="{BB962C8B-B14F-4D97-AF65-F5344CB8AC3E}">
        <p14:creationId xmlns:p14="http://schemas.microsoft.com/office/powerpoint/2010/main" val="181827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a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member returns a book the status of the returned book should be updated to reflect its availability.</a:t>
            </a:r>
          </a:p>
          <a:p>
            <a:r>
              <a:rPr lang="en-GB" dirty="0"/>
              <a:t> The book must be removed from the Patron’s list of borrowed Books.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78" t="13508" r="28478" b="19019"/>
          <a:stretch/>
        </p:blipFill>
        <p:spPr>
          <a:xfrm>
            <a:off x="7245674" y="3140764"/>
            <a:ext cx="4707786" cy="3717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369" t="58990" r="23152" b="17810"/>
          <a:stretch/>
        </p:blipFill>
        <p:spPr>
          <a:xfrm>
            <a:off x="-1" y="4399722"/>
            <a:ext cx="7286683" cy="1777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FDFE5-9259-4384-A606-409AA5724062}"/>
              </a:ext>
            </a:extLst>
          </p:cNvPr>
          <p:cNvSpPr txBox="1"/>
          <p:nvPr/>
        </p:nvSpPr>
        <p:spPr>
          <a:xfrm>
            <a:off x="9613900" y="1397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S18129116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72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Publisher and 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publisher property to the Book.</a:t>
            </a:r>
          </a:p>
          <a:p>
            <a:r>
              <a:rPr lang="en-GB" dirty="0"/>
              <a:t>Getter and setter for publisher.</a:t>
            </a:r>
          </a:p>
          <a:p>
            <a:r>
              <a:rPr lang="en-GB" dirty="0"/>
              <a:t>Add a phone property to the Patron.</a:t>
            </a:r>
          </a:p>
          <a:p>
            <a:r>
              <a:rPr lang="en-GB" dirty="0"/>
              <a:t>Getter and setter for phone.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345" t="41030" r="29014" b="23931"/>
          <a:stretch/>
        </p:blipFill>
        <p:spPr>
          <a:xfrm>
            <a:off x="6308501" y="4456090"/>
            <a:ext cx="5808372" cy="2401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204" t="28533" r="29965" b="30508"/>
          <a:stretch/>
        </p:blipFill>
        <p:spPr>
          <a:xfrm>
            <a:off x="75127" y="4050406"/>
            <a:ext cx="5100034" cy="2807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662" t="31353" r="23098" b="38586"/>
          <a:stretch/>
        </p:blipFill>
        <p:spPr>
          <a:xfrm>
            <a:off x="6654893" y="2382402"/>
            <a:ext cx="5254211" cy="1668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4929" t="37365" r="49190" b="32385"/>
          <a:stretch/>
        </p:blipFill>
        <p:spPr>
          <a:xfrm>
            <a:off x="8075053" y="106062"/>
            <a:ext cx="3155324" cy="2073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335" y="115910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S18123597</a:t>
            </a:r>
          </a:p>
        </p:txBody>
      </p:sp>
    </p:spTree>
    <p:extLst>
      <p:ext uri="{BB962C8B-B14F-4D97-AF65-F5344CB8AC3E}">
        <p14:creationId xmlns:p14="http://schemas.microsoft.com/office/powerpoint/2010/main" val="60991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 see whether the phone and publisher properties were added correctly and the appropriate output is achieved when run.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62" t="13503" r="32394" b="42908"/>
          <a:stretch/>
        </p:blipFill>
        <p:spPr>
          <a:xfrm>
            <a:off x="2318981" y="2859110"/>
            <a:ext cx="6528805" cy="3641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E05AC7-7BDE-4554-92C1-6B5936684BA2}"/>
              </a:ext>
            </a:extLst>
          </p:cNvPr>
          <p:cNvSpPr txBox="1"/>
          <p:nvPr/>
        </p:nvSpPr>
        <p:spPr>
          <a:xfrm>
            <a:off x="9613900" y="1397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S18129116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6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</a:t>
            </a:r>
            <a:r>
              <a:rPr lang="en-GB" dirty="0" err="1"/>
              <a:t>gui</a:t>
            </a:r>
            <a:r>
              <a:rPr lang="en-GB" dirty="0"/>
              <a:t> created has 5 functions:</a:t>
            </a:r>
          </a:p>
          <a:p>
            <a:pPr lvl="1"/>
            <a:r>
              <a:rPr lang="en-GB" dirty="0"/>
              <a:t>Show the Patron details if a Book is on loan.</a:t>
            </a:r>
          </a:p>
          <a:p>
            <a:pPr lvl="1"/>
            <a:r>
              <a:rPr lang="en-GB" dirty="0"/>
              <a:t>List all Patrons and their details including the number of books they have on loan.</a:t>
            </a:r>
          </a:p>
          <a:p>
            <a:pPr lvl="1"/>
            <a:r>
              <a:rPr lang="en-GB" dirty="0"/>
              <a:t>List all Books and their details including if they’re on loan.</a:t>
            </a:r>
          </a:p>
          <a:p>
            <a:pPr lvl="1"/>
            <a:r>
              <a:rPr lang="en-GB" dirty="0"/>
              <a:t>Show the Books details if a Patron has Books on loan.</a:t>
            </a:r>
          </a:p>
          <a:p>
            <a:pPr lvl="1"/>
            <a:r>
              <a:rPr lang="en-GB" dirty="0"/>
              <a:t>When the “Add” submenu of the “Patrons” menu item is selected. The popup should display a form that allows the addition of a new Patron to the system.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3335" y="141668"/>
            <a:ext cx="191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S18123597</a:t>
            </a:r>
          </a:p>
        </p:txBody>
      </p:sp>
    </p:spTree>
    <p:extLst>
      <p:ext uri="{BB962C8B-B14F-4D97-AF65-F5344CB8AC3E}">
        <p14:creationId xmlns:p14="http://schemas.microsoft.com/office/powerpoint/2010/main" val="25345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patron window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74" t="13005" r="33338" b="19103"/>
          <a:stretch/>
        </p:blipFill>
        <p:spPr>
          <a:xfrm>
            <a:off x="68931" y="1378633"/>
            <a:ext cx="4348324" cy="3953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231" t="13315" r="37808" b="19780"/>
          <a:stretch/>
        </p:blipFill>
        <p:spPr>
          <a:xfrm>
            <a:off x="5444198" y="92720"/>
            <a:ext cx="4628271" cy="4586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384" t="44921" r="30539" b="29015"/>
          <a:stretch/>
        </p:blipFill>
        <p:spPr>
          <a:xfrm>
            <a:off x="4417255" y="4798997"/>
            <a:ext cx="5373859" cy="1786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F263B9-41CF-4EBB-A43C-7FAD0BD8A707}"/>
              </a:ext>
            </a:extLst>
          </p:cNvPr>
          <p:cNvSpPr txBox="1"/>
          <p:nvPr/>
        </p:nvSpPr>
        <p:spPr>
          <a:xfrm>
            <a:off x="9613900" y="1397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S18129116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14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403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Interactive Library System</vt:lpstr>
      <vt:lpstr>Adding a patron</vt:lpstr>
      <vt:lpstr>List all books and patrons</vt:lpstr>
      <vt:lpstr>Borrowing a book</vt:lpstr>
      <vt:lpstr>Returning a book</vt:lpstr>
      <vt:lpstr>Adding Publisher and Phone</vt:lpstr>
      <vt:lpstr>Unit Tests</vt:lpstr>
      <vt:lpstr>GUI</vt:lpstr>
      <vt:lpstr>Add patron window</vt:lpstr>
      <vt:lpstr>Loan window</vt:lpstr>
      <vt:lpstr>Main window</vt:lpstr>
      <vt:lpstr>Main window extended</vt:lpstr>
      <vt:lpstr>Hiding books on loan</vt:lpstr>
      <vt:lpstr>Limit on borrowed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Library System</dc:title>
  <dc:creator>Amrit</dc:creator>
  <cp:lastModifiedBy>aron khakh</cp:lastModifiedBy>
  <cp:revision>14</cp:revision>
  <dcterms:created xsi:type="dcterms:W3CDTF">2020-01-15T16:24:31Z</dcterms:created>
  <dcterms:modified xsi:type="dcterms:W3CDTF">2020-01-17T04:32:52Z</dcterms:modified>
</cp:coreProperties>
</file>