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9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esktop\New%20folder%20(2)\Profi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esktop\New%20folder%20(2)\Profi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esktop\New%20folder%20(2)\min%20and%20average%20rimn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81-4E62-BA11-1E046B21283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A81-4E62-BA11-1E046B2128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(Profit!$A$1,Profit!$C$1)</c:f>
              <c:strCache>
                <c:ptCount val="2"/>
                <c:pt idx="0">
                  <c:v>Total_Revenue</c:v>
                </c:pt>
                <c:pt idx="1">
                  <c:v>Profit</c:v>
                </c:pt>
              </c:strCache>
            </c:strRef>
          </c:cat>
          <c:val>
            <c:numRef>
              <c:f>(Profit!$A$2,Profit!$C$2)</c:f>
              <c:numCache>
                <c:formatCode>General</c:formatCode>
                <c:ptCount val="2"/>
                <c:pt idx="0">
                  <c:v>3314.91</c:v>
                </c:pt>
                <c:pt idx="1">
                  <c:v>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81-4E62-BA11-1E046B21283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43-489F-BD70-79C3466EB65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43-489F-BD70-79C3466EB65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E43-489F-BD70-79C3466EB65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E43-489F-BD70-79C3466EB65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E43-489F-BD70-79C3466EB65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E43-489F-BD70-79C3466EB65D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E43-489F-BD70-79C3466EB65D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E43-489F-BD70-79C3466EB6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Profit!$A$9:$A$16</c:f>
              <c:strCache>
                <c:ptCount val="8"/>
                <c:pt idx="0">
                  <c:v>Black</c:v>
                </c:pt>
                <c:pt idx="1">
                  <c:v>Light Grey</c:v>
                </c:pt>
                <c:pt idx="2">
                  <c:v>Charcoal</c:v>
                </c:pt>
                <c:pt idx="3">
                  <c:v>Burgundy</c:v>
                </c:pt>
                <c:pt idx="4">
                  <c:v>Olive</c:v>
                </c:pt>
                <c:pt idx="5">
                  <c:v>Grey</c:v>
                </c:pt>
                <c:pt idx="6">
                  <c:v>Navy</c:v>
                </c:pt>
                <c:pt idx="7">
                  <c:v>Beige</c:v>
                </c:pt>
              </c:strCache>
            </c:strRef>
          </c:cat>
          <c:val>
            <c:numRef>
              <c:f>Profit!$B$9:$B$16</c:f>
              <c:numCache>
                <c:formatCode>General</c:formatCode>
                <c:ptCount val="8"/>
                <c:pt idx="0">
                  <c:v>180</c:v>
                </c:pt>
                <c:pt idx="1">
                  <c:v>93</c:v>
                </c:pt>
                <c:pt idx="2">
                  <c:v>90</c:v>
                </c:pt>
                <c:pt idx="3">
                  <c:v>87</c:v>
                </c:pt>
                <c:pt idx="4">
                  <c:v>84</c:v>
                </c:pt>
                <c:pt idx="5">
                  <c:v>81</c:v>
                </c:pt>
                <c:pt idx="6">
                  <c:v>78</c:v>
                </c:pt>
                <c:pt idx="7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E43-489F-BD70-79C3466EB65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'min and average rimna'!$B$1</c:f>
              <c:strCache>
                <c:ptCount val="1"/>
                <c:pt idx="0">
                  <c:v>Minimum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'min and average rimna'!$A$2:$A$4</c:f>
              <c:strCache>
                <c:ptCount val="3"/>
                <c:pt idx="0">
                  <c:v>Tailorsuits</c:v>
                </c:pt>
                <c:pt idx="1">
                  <c:v>Jurgen Klopp</c:v>
                </c:pt>
                <c:pt idx="2">
                  <c:v>Arne Slot</c:v>
                </c:pt>
              </c:strCache>
            </c:strRef>
          </c:cat>
          <c:val>
            <c:numRef>
              <c:f>'min and average rimna'!$B$2:$B$4</c:f>
              <c:numCache>
                <c:formatCode>General</c:formatCode>
                <c:ptCount val="3"/>
                <c:pt idx="0">
                  <c:v>52</c:v>
                </c:pt>
                <c:pt idx="1">
                  <c:v>324.99</c:v>
                </c:pt>
                <c:pt idx="2">
                  <c:v>337.99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42-4259-A447-A04DC2D49717}"/>
            </c:ext>
          </c:extLst>
        </c:ser>
        <c:ser>
          <c:idx val="1"/>
          <c:order val="1"/>
          <c:tx>
            <c:strRef>
              <c:f>'min and average rimna'!$C$1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'min and average rimna'!$A$2:$A$4</c:f>
              <c:strCache>
                <c:ptCount val="3"/>
                <c:pt idx="0">
                  <c:v>Tailorsuits</c:v>
                </c:pt>
                <c:pt idx="1">
                  <c:v>Jurgen Klopp</c:v>
                </c:pt>
                <c:pt idx="2">
                  <c:v>Arne Slot</c:v>
                </c:pt>
              </c:strCache>
            </c:strRef>
          </c:cat>
          <c:val>
            <c:numRef>
              <c:f>'min and average rimna'!$C$2:$C$4</c:f>
              <c:numCache>
                <c:formatCode>General</c:formatCode>
                <c:ptCount val="3"/>
                <c:pt idx="0">
                  <c:v>271.14949999999999</c:v>
                </c:pt>
                <c:pt idx="1">
                  <c:v>324.99</c:v>
                </c:pt>
                <c:pt idx="2">
                  <c:v>337.99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42-4259-A447-A04DC2D49717}"/>
            </c:ext>
          </c:extLst>
        </c:ser>
        <c:ser>
          <c:idx val="2"/>
          <c:order val="2"/>
          <c:tx>
            <c:strRef>
              <c:f>'min and average rimna'!$D$1</c:f>
              <c:strCache>
                <c:ptCount val="1"/>
                <c:pt idx="0">
                  <c:v>Maximum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'min and average rimna'!$A$2:$A$4</c:f>
              <c:strCache>
                <c:ptCount val="3"/>
                <c:pt idx="0">
                  <c:v>Tailorsuits</c:v>
                </c:pt>
                <c:pt idx="1">
                  <c:v>Jurgen Klopp</c:v>
                </c:pt>
                <c:pt idx="2">
                  <c:v>Arne Slot</c:v>
                </c:pt>
              </c:strCache>
            </c:strRef>
          </c:cat>
          <c:val>
            <c:numRef>
              <c:f>'min and average rimna'!$D$2:$D$4</c:f>
              <c:numCache>
                <c:formatCode>General</c:formatCode>
                <c:ptCount val="3"/>
                <c:pt idx="0">
                  <c:v>499</c:v>
                </c:pt>
                <c:pt idx="1">
                  <c:v>324.99</c:v>
                </c:pt>
                <c:pt idx="2">
                  <c:v>337.99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42-4259-A447-A04DC2D497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8559727"/>
        <c:axId val="568561167"/>
      </c:barChart>
      <c:catAx>
        <c:axId val="568559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561167"/>
        <c:crosses val="autoZero"/>
        <c:auto val="1"/>
        <c:lblAlgn val="ctr"/>
        <c:lblOffset val="100"/>
        <c:noMultiLvlLbl val="0"/>
      </c:catAx>
      <c:valAx>
        <c:axId val="56856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559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589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574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497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5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7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819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DA89957A-2A1C-810A-8C59-20397D91C8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993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79929-412C-162C-45B2-CD27E1370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626" y="1981199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Rimna Suits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57022-93FC-3E3D-1757-9CB2A542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512" y="4262120"/>
            <a:ext cx="3231472" cy="90789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Quality suits</a:t>
            </a:r>
          </a:p>
        </p:txBody>
      </p:sp>
    </p:spTree>
    <p:extLst>
      <p:ext uri="{BB962C8B-B14F-4D97-AF65-F5344CB8AC3E}">
        <p14:creationId xmlns:p14="http://schemas.microsoft.com/office/powerpoint/2010/main" val="390670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1887B1-13BD-1651-378E-ED9E976D3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87D2FAE1-1DE5-9268-7414-12FF8992D1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0220E3B-B61B-7FE6-8157-FEE84BBD0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22853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B05AB-3F28-6920-396C-8D538FF68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27" y="1261872"/>
            <a:ext cx="5622528" cy="285292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093FD-6613-01DD-8E39-4C25344EE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027" y="4681727"/>
            <a:ext cx="5530513" cy="1276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To present an overview of </a:t>
            </a:r>
            <a:r>
              <a:rPr lang="en-US" dirty="0" err="1">
                <a:solidFill>
                  <a:srgbClr val="FFFFFF"/>
                </a:solidFill>
              </a:rPr>
              <a:t>rimna</a:t>
            </a:r>
            <a:r>
              <a:rPr lang="en-US" dirty="0">
                <a:solidFill>
                  <a:srgbClr val="FFFFFF"/>
                </a:solidFill>
              </a:rPr>
              <a:t> suits, focusing on profit, transaction and inventory over view.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FA801D1-B067-4DAE-708F-7C47567C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95139" y="0"/>
            <a:ext cx="2196859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63125" y="3424422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985992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D3E32-D132-51F9-6AAA-D783659B2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1D4C534-E974-79D0-AFC8-0E54EF4F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4F4DDFEA-9E57-CE10-E565-3A88AC00AA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9022DE3-8B01-DD11-6868-64ADE389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22853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617C8-8D36-D4BE-8CF7-40B94E678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27" y="1261872"/>
            <a:ext cx="5622528" cy="285292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57348-B231-AFED-C264-41FD93E64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027" y="3424423"/>
            <a:ext cx="5530513" cy="2533554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profit chart illustrates the sales performance for the year 2024.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We had a total revenue of $3,314. and if you subtract the total cost we had we made $765 profit.</a:t>
            </a: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45B9D16-E34E-CE1E-65A1-F96506C97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95139" y="0"/>
            <a:ext cx="2196859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950B17-6C4D-B3AD-9C09-69FBD6D3D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63125" y="3424422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DEE651-45C3-6A4D-735E-DA378FE3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985992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A656A04-ED56-7BFE-1E1D-144409388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005405"/>
              </p:ext>
            </p:extLst>
          </p:nvPr>
        </p:nvGraphicFramePr>
        <p:xfrm>
          <a:off x="7134968" y="395529"/>
          <a:ext cx="4038600" cy="2625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18EF9C-F378-807E-296D-C96BC9C61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063381"/>
              </p:ext>
            </p:extLst>
          </p:nvPr>
        </p:nvGraphicFramePr>
        <p:xfrm>
          <a:off x="6980136" y="3207986"/>
          <a:ext cx="4348264" cy="2947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216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A3FAF-A6EF-8BD9-C57A-02D6E6310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D3D669EA-2E36-A0BF-CE92-DC9E130048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7FE67-49FD-7053-4737-4F3FC21C8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570" y="0"/>
            <a:ext cx="7142018" cy="28529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Suppliers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D551-CD78-5087-9D35-1563E502F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221805"/>
            <a:ext cx="7142018" cy="15270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Our suppliers and their companies are located in turkey.</a:t>
            </a:r>
          </a:p>
          <a:p>
            <a:r>
              <a:rPr lang="en-US" dirty="0">
                <a:solidFill>
                  <a:srgbClr val="FFFFFF"/>
                </a:solidFill>
              </a:rPr>
              <a:t>And turkey has an excellent reputation for fine fabrics, excellent craftmanship and strong tradition of tailoring.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7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AF2582-CEF2-5462-C174-9D2350007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78E07A5-8342-19B5-700E-C8B796D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959ABD-9FEB-2A82-7483-30C816023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823D1E10-BE70-6C62-02AD-B057CA27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784FE-9111-4F7C-C2B2-D247789FB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570" y="0"/>
            <a:ext cx="7142018" cy="28529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B078D-1BF6-D9F2-07D3-9C47A283E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470399"/>
            <a:ext cx="7142018" cy="127846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Comparing  of cost for two of our suppliers and one outside data for comparing. </a:t>
            </a:r>
          </a:p>
          <a:p>
            <a:r>
              <a:rPr lang="en-US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To have a cost-effective supplier  </a:t>
            </a:r>
            <a:endParaRPr lang="en-US" sz="16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FB6612-871F-3595-C0B2-6C35F11C0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9A0139-2781-68F0-E1C1-97D3FE160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397242D-4100-3920-4742-A43273C5A666}"/>
              </a:ext>
            </a:extLst>
          </p:cNvPr>
          <p:cNvGraphicFramePr>
            <a:graphicFrameLocks/>
          </p:cNvGraphicFramePr>
          <p:nvPr/>
        </p:nvGraphicFramePr>
        <p:xfrm>
          <a:off x="7166043" y="1010651"/>
          <a:ext cx="4572000" cy="2994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2502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F1E78B-0CD0-3B9E-6101-BB4C6D807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7763956-736A-06AF-BFDF-3C45522F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BDD33FC6-5AD6-3311-6C48-D0F73ADF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B7E216B-B68A-AF29-8A0D-2AC452164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22853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8B44D-6DC8-31A6-DCFF-D6B575DA3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27" y="1261872"/>
            <a:ext cx="5622528" cy="285292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9E928-3F90-6669-B29D-A625FEC9A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027" y="3424423"/>
            <a:ext cx="7483812" cy="25335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Rima Suits Overview.</a:t>
            </a:r>
          </a:p>
          <a:p>
            <a:r>
              <a:rPr lang="en-US" dirty="0">
                <a:solidFill>
                  <a:schemeClr val="bg1"/>
                </a:solidFill>
              </a:rPr>
              <a:t>Performance Highlights.</a:t>
            </a:r>
          </a:p>
          <a:p>
            <a:r>
              <a:rPr lang="en-US" dirty="0">
                <a:solidFill>
                  <a:schemeClr val="bg1"/>
                </a:solidFill>
              </a:rPr>
              <a:t>Supplier Comparison.</a:t>
            </a:r>
          </a:p>
          <a:p>
            <a:r>
              <a:rPr lang="en-US">
                <a:solidFill>
                  <a:schemeClr val="bg1"/>
                </a:solidFill>
              </a:rPr>
              <a:t>Next Steps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040E744-F97C-E41A-0794-0DCB6E1E3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95139" y="0"/>
            <a:ext cx="2196859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7F8070-922B-FAA4-5AE9-CEA77E9CA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63125" y="3424422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6875B9-E232-225E-3EAF-27B60B16D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985992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8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VeniceBeachVTI</vt:lpstr>
      <vt:lpstr>Rimna Suits</vt:lpstr>
      <vt:lpstr>Objective</vt:lpstr>
      <vt:lpstr>profit</vt:lpstr>
      <vt:lpstr>Suppliers</vt:lpstr>
      <vt:lpstr>Cost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aron kidane</dc:creator>
  <cp:lastModifiedBy>aron kidane</cp:lastModifiedBy>
  <cp:revision>2</cp:revision>
  <dcterms:created xsi:type="dcterms:W3CDTF">2024-10-18T04:16:42Z</dcterms:created>
  <dcterms:modified xsi:type="dcterms:W3CDTF">2024-10-18T05:41:35Z</dcterms:modified>
</cp:coreProperties>
</file>