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0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9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2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white lines&#10;&#10;Description automatically generated">
            <a:extLst>
              <a:ext uri="{FF2B5EF4-FFF2-40B4-BE49-F238E27FC236}">
                <a16:creationId xmlns:a16="http://schemas.microsoft.com/office/drawing/2014/main" id="{19010A2F-A068-A5BA-09BA-7D372880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79" r="13661" b="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2042A-5323-36CF-8CEA-81B46EBC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Working with data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F6DC-34F5-6DEA-E6BE-6E1C416D0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/>
              <a:t>Data Cleaning and Analysis for Customer and Transaction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DB16-63D2-27B9-837C-4CCFE9C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Customers by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F03A-BC07-291B-DFE8-ADF481CE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" panose="020F0502020204030204" pitchFamily="34" charset="0"/>
              </a:rPr>
              <a:t>Grouped data by '</a:t>
            </a:r>
            <a:r>
              <a:rPr lang="en-US" sz="1600" dirty="0" err="1">
                <a:latin typeface="Abadi" panose="020F0502020204030204" pitchFamily="34" charset="0"/>
              </a:rPr>
              <a:t>CustID</a:t>
            </a:r>
            <a:r>
              <a:rPr lang="en-US" sz="1600" dirty="0">
                <a:latin typeface="Abadi" panose="020F0502020204030204" pitchFamily="34" charset="0"/>
              </a:rPr>
              <a:t>' and summed up '</a:t>
            </a:r>
            <a:r>
              <a:rPr lang="en-US" sz="1600" dirty="0" err="1">
                <a:latin typeface="Abadi" panose="020F0502020204030204" pitchFamily="34" charset="0"/>
              </a:rPr>
              <a:t>OrderTotal</a:t>
            </a:r>
            <a:r>
              <a:rPr lang="en-US" sz="1600" dirty="0">
                <a:latin typeface="Abadi" panose="020F0502020204030204" pitchFamily="34" charset="0"/>
              </a:rPr>
              <a:t>' to find the highest-spending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" panose="020F0502020204030204" pitchFamily="34" charset="0"/>
              </a:rPr>
              <a:t>Listed the top 10 customers by their total spending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" panose="020B0604020104020204" pitchFamily="34" charset="0"/>
              </a:rPr>
              <a:t>Generated a bar chart to visualize the spending patterns of these top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7887-4412-4B46-21D9-3ED9D205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730EA-1E79-E3F5-D86B-7EDD2D9A3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3061450"/>
            <a:ext cx="8791189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trends reveal peak sales periods, useful for inventory planning.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top products by revenue helps focus marketing and sales efforts.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High-spending customers provide potential targets for loyalty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formatting and removal of duplicates enhanced data reliability and made analysis more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AE-214F-4DC2-7AD6-ABD6A8B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EB8A-FA17-BB25-0755-1C4F1A44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this project is to clean and standardize customer and transaction data to ensure consistency and reliability for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cleaning, we analyze the data to gain insights into customer behavior, monthly sales trends, top products by revenue, and top customers by 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Jupyter</a:t>
            </a:r>
            <a:r>
              <a:rPr lang="en-US" dirty="0"/>
              <a:t> Notebook, Pandas for data manipulation, and Matplotlib for visualizations.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BB43-2B87-E100-BB4E-FF56F4FB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 - Customer List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C76ED3-25A2-0BB7-AC02-24304153E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853700"/>
            <a:ext cx="991489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Extra 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began by cleaning the column headers, removing any trailing or leading spaces to ensure consistency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Standardizing Name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non-standard characters in the 'name' column, leaving only alphabetic characters, hyphens, and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 Number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Reformatted phone numbers to a standard pattern (NNN-NNN-NNNN), making them easier to interpret and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 in SMS Opt-Out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values in the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-opt-out' column with "N" (No), assuming these customers haven’t opted out of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D7F4-A399-B224-69BA-AAC69549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Saving and Verifying Cleaned Customer Data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9E728-098B-2D59-5E68-33216AFCF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3299977"/>
            <a:ext cx="109472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Cleaned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the cleaned customer list to a new file called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cleaned_customer_list.csv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future use and reference.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Original and Cleaned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a side-by-side comparison to verify changes, especially for columns like 'name', 'phone', and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-opt-out'.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step allowed us to visually confirm that our cleaning transformations were correctly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9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5440-D9F6-EE1F-D6D8-FAD0F029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 Steps - Transaction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F5336-D856-153B-6579-B26BE4B61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915256"/>
            <a:ext cx="74040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Converted the 'Date' column to datetime format to facilitate time-based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Removal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 rows to ensure data integrity and avoid counting duplicates in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missing values across columns to determine if further cleaning was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Cleaned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the cleaned transaction data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cleaned_transaction_data.csv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2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0AF7-CD40-46E4-BCB7-0A5D860D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4"/>
            <a:ext cx="9990667" cy="2225865"/>
          </a:xfrm>
        </p:spPr>
        <p:txBody>
          <a:bodyPr/>
          <a:lstStyle/>
          <a:p>
            <a:r>
              <a:rPr lang="en-US" dirty="0"/>
              <a:t>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DFAA-827A-1756-340C-414AE215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3AF-DC8A-103E-DA3F-39A3AFB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D44C-F829-52D3-3ACC-FE0E3345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Displayed the first 10 rows of the cleaned transaction data to confirm data structure and contents.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 statistical summary to get basic insights into columns like quantities, subtotal, and order totals.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8AEB-107B-D88D-C1E9-ACB9BE0D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993D-3724-9B2C-A413-F10C2842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a Month Column</a:t>
            </a:r>
            <a:r>
              <a:rPr lang="en-US" dirty="0"/>
              <a:t>:</a:t>
            </a:r>
          </a:p>
          <a:p>
            <a:pPr marL="457200" lvl="1"/>
            <a:r>
              <a:rPr lang="en-US" sz="1600" dirty="0">
                <a:latin typeface="Abadi Extra Light" panose="020F0502020204030204" pitchFamily="34" charset="0"/>
              </a:rPr>
              <a:t>Added a 'Month' column based on the date, allowing us to aggregate sales by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Aggregating Monthly Sales</a:t>
            </a:r>
            <a:r>
              <a:rPr lang="en-US" dirty="0"/>
              <a:t>:</a:t>
            </a:r>
          </a:p>
          <a:p>
            <a:pPr marL="457200" lvl="1"/>
            <a:r>
              <a:rPr lang="en-US" sz="1600" dirty="0">
                <a:latin typeface="Abadi Extra Light" panose="020B0204020104020204" pitchFamily="34" charset="0"/>
              </a:rPr>
              <a:t>Grouped data by 'Month' and summed up ‘</a:t>
            </a:r>
            <a:r>
              <a:rPr lang="en-US" sz="1600" dirty="0" err="1">
                <a:latin typeface="Abadi Extra Light" panose="020B0204020104020204" pitchFamily="34" charset="0"/>
              </a:rPr>
              <a:t>TotalOrder</a:t>
            </a:r>
            <a:r>
              <a:rPr lang="en-US" sz="1600" dirty="0">
                <a:latin typeface="Abadi Extra Light" panose="020B0204020104020204" pitchFamily="34" charset="0"/>
              </a:rPr>
              <a:t>’ to calculate total sales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457200" lvl="1"/>
            <a:r>
              <a:rPr lang="en-US" sz="1600" dirty="0">
                <a:latin typeface="Abadi Extra Light" panose="020B0204020104020204" pitchFamily="34" charset="0"/>
              </a:rPr>
              <a:t>Plotted a line graph for monthly sales trends, helping us see fluctuations in sales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B3C-B5F6-791C-5A13-C0B9A1CE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Products by Revenue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74EF35-9BBE-4C7B-7FB4-D4A472BBF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915257"/>
            <a:ext cx="992771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 transaction data by 'ProductName' and summed up '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OrderTotal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to identify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revenue-generating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the top 5 products based on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bar chart for the top 5 products, making it easy to see which products bring in the most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101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3393E"/>
      </a:dk2>
      <a:lt2>
        <a:srgbClr val="E8E2E6"/>
      </a:lt2>
      <a:accent1>
        <a:srgbClr val="2FB75D"/>
      </a:accent1>
      <a:accent2>
        <a:srgbClr val="34B394"/>
      </a:accent2>
      <a:accent3>
        <a:srgbClr val="28AECA"/>
      </a:accent3>
      <a:accent4>
        <a:srgbClr val="4E8EEB"/>
      </a:accent4>
      <a:accent5>
        <a:srgbClr val="6F6EEE"/>
      </a:accent5>
      <a:accent6>
        <a:srgbClr val="904EEB"/>
      </a:accent6>
      <a:hlink>
        <a:srgbClr val="AE699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Abadi Extra Light</vt:lpstr>
      <vt:lpstr>Arial</vt:lpstr>
      <vt:lpstr>Arial Unicode MS</vt:lpstr>
      <vt:lpstr>Walbaum Display</vt:lpstr>
      <vt:lpstr>RegattaVTI</vt:lpstr>
      <vt:lpstr>Working with data in Python</vt:lpstr>
      <vt:lpstr>Project Overview</vt:lpstr>
      <vt:lpstr>Data Cleaning Steps - Customer List </vt:lpstr>
      <vt:lpstr>Saving and Verifying Cleaned Customer Data </vt:lpstr>
      <vt:lpstr>Data Cleaning Steps - Transaction Data</vt:lpstr>
      <vt:lpstr>Analysis and Visualization</vt:lpstr>
      <vt:lpstr>Data Overview: </vt:lpstr>
      <vt:lpstr>Monthly Sales Analysis</vt:lpstr>
      <vt:lpstr>Top 5 Products by Revenue</vt:lpstr>
      <vt:lpstr>Top 10 Customers by Spending</vt:lpstr>
      <vt:lpstr>Reflection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aron kidane</dc:creator>
  <cp:lastModifiedBy>aron kidane</cp:lastModifiedBy>
  <cp:revision>1</cp:revision>
  <dcterms:created xsi:type="dcterms:W3CDTF">2024-11-15T00:29:01Z</dcterms:created>
  <dcterms:modified xsi:type="dcterms:W3CDTF">2024-11-15T01:15:58Z</dcterms:modified>
</cp:coreProperties>
</file>