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/>
    <p:restoredTop sz="95820"/>
  </p:normalViewPr>
  <p:slideViewPr>
    <p:cSldViewPr snapToGrid="0" snapToObjects="1">
      <p:cViewPr varScale="1">
        <p:scale>
          <a:sx n="102" d="100"/>
          <a:sy n="102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7C78-91B3-4642-BD35-CA865F8D4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74D6F-8161-3E4B-B24A-57D826452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D9BB7-A718-2A42-98F0-9BC8E96B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AFADE-920A-974D-B31E-15FC95D4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AE31-B632-4744-9256-CF7E435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73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5FF04-8E14-724F-ADEE-5F68B634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4D95D3-3BFC-3645-91E7-F24E4295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9BDE30-BDEC-C042-A633-2400687C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0A0D7A-2901-2445-B605-79428B74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DF1FA-F677-5C49-A6AC-DE64C6B4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679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E4185B-53E3-514C-BA2F-627C8A19F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7DEF0C-B847-A44D-B48A-CF2A3A8B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9D367-AE21-0D44-8C35-067036E4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843D1-BB80-864C-8F42-4C9DD390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21D6F-009E-7649-96DD-A63A873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528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877D6-0D5C-3A48-A925-134E95E7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66F6D-5E29-4241-BCBB-F3967D85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23FAC8-56FE-A64D-A06B-EA3B897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C1182-E8C5-B049-B8B9-F76BDB29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5E435-9DF8-0248-86FC-EA15CAD1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009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8BB8C-819D-094C-BC91-C5BD1F62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004E3E-8D0A-0F43-8F3E-4AAC6422D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E5D37-AE15-524A-9FE2-A136B427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24797-FBF4-A344-ABD9-D8CD42E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FB52D-B3CC-2B4E-A23E-4197E301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412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C63AD-7B77-AC4B-A2CC-AFD1A30C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E7AB4-1548-B149-B37E-A6892BB3F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364B6B-8438-A64D-9E40-9E65740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260698-4137-444D-AAB6-185B80E5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A0C1E-DD3C-1A4D-B24A-78EF3E9E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300E6-31B4-DF4A-AD8B-64805EA6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13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E93DD-1BFC-C248-9E59-3F8D44A1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C7283C-152A-0A4A-BB50-E8A9D63D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CAB7A7-CAD7-2B42-BF1C-CA330832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1ACA47-BEBB-3A48-ABA0-4F0B05CB3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99AED3-AB4F-FE49-B17F-C0DFA925A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47CE22-DE31-7E40-9E8E-C6DCC476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CAD24D-0B85-114B-817E-31BCD041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FAF389-4290-0048-85C4-2C19633B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569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7152C-4C9A-3442-A023-7B69C881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8A0325-0E00-6548-AE93-F7E800EC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0C5D00-B1D7-C546-BADF-CD85AEF4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A5053E-D706-0A45-91F1-7F0C5F4D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96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243694-5B96-CC47-A2B4-9B8C8996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D99FFE-7010-A44C-92B7-918A9C09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95215A-BF4F-1F42-8511-55385D03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66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C2435-0D6A-8A40-9AB4-0BEC8B5B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0D290-7AC1-5849-B996-1EECC3268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50262D-71E6-BC48-858C-E6DB400B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DFDC70-620E-FD40-9219-64B5542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FBC02F-6449-7941-8915-9A519A6C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0AE381-3210-0841-A882-379582D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62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FF917-B61B-544C-8F56-A4AC3C14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2BA78F-0996-1F47-BFDE-272F7DBAA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42D69-4F49-AE40-8B33-45AE8C8F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D9512-96AF-E745-AF13-B924BB58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3EA630-6799-8B4C-B055-A9C6A273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BE32D-2708-314B-9FCB-01CE5F6D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58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23858A-CD16-3D44-A8C6-3165CF2F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4F3ACC-9101-7248-BBC2-4A97E732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FD996-7EB0-6146-98C4-85A89F18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C9B9-36A1-514D-A9FB-924D6C800AD6}" type="datetimeFigureOut">
              <a:rPr lang="es-PE" smtClean="0"/>
              <a:t>3/02/21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6F1C6B-776E-F44B-8726-B51E9D85D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2D505-C10C-3240-96DF-54087D28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0012-F508-8748-B5CF-8116F01D3E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71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5D297-58C5-4F44-BEFC-7ED20303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Prueba de concepto creado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EB6F37-7D68-0B4E-8ECA-61C2A37F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22" y="1958582"/>
            <a:ext cx="8268222" cy="42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0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7F0F5-5C1D-8C4C-BB95-9B237715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Despliegle y automatización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DD2251A-7AFD-3545-8DA0-44C26FF93160}"/>
              </a:ext>
            </a:extLst>
          </p:cNvPr>
          <p:cNvSpPr/>
          <p:nvPr/>
        </p:nvSpPr>
        <p:spPr>
          <a:xfrm>
            <a:off x="207150" y="2154052"/>
            <a:ext cx="515112" cy="5120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3EEA41-D9E0-B141-8983-CB6473EA9EC5}"/>
              </a:ext>
            </a:extLst>
          </p:cNvPr>
          <p:cNvSpPr/>
          <p:nvPr/>
        </p:nvSpPr>
        <p:spPr>
          <a:xfrm>
            <a:off x="1170348" y="1841156"/>
            <a:ext cx="2050185" cy="1137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make gcp-build-push-docker</a:t>
            </a:r>
          </a:p>
          <a:p>
            <a:pPr algn="ctr"/>
            <a:endParaRPr lang="es-PE" sz="1400" dirty="0"/>
          </a:p>
          <a:p>
            <a:pPr algn="ctr"/>
            <a:r>
              <a:rPr lang="es-PE" sz="1400" dirty="0"/>
              <a:t>crear una imagen a partir del pipeline creado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C43733-F78E-4441-B342-024CE95EB604}"/>
              </a:ext>
            </a:extLst>
          </p:cNvPr>
          <p:cNvSpPr/>
          <p:nvPr/>
        </p:nvSpPr>
        <p:spPr>
          <a:xfrm>
            <a:off x="4972957" y="1841156"/>
            <a:ext cx="2016077" cy="1137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gcp-create-dataflow-template</a:t>
            </a:r>
          </a:p>
          <a:p>
            <a:pPr algn="ctr"/>
            <a:endParaRPr lang="es-PE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PE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crear un template .json a partir de la imagen</a:t>
            </a:r>
            <a:endParaRPr lang="es-P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F0C8EE-14B5-E745-8A0A-F5A9AF3EA0D5}"/>
              </a:ext>
            </a:extLst>
          </p:cNvPr>
          <p:cNvSpPr/>
          <p:nvPr/>
        </p:nvSpPr>
        <p:spPr>
          <a:xfrm>
            <a:off x="3566850" y="4077156"/>
            <a:ext cx="1752425" cy="841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Hace un HTTP POST al api de Dataflow</a:t>
            </a:r>
            <a:endParaRPr lang="es-P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3F93E8-810D-9249-B21D-A7685EC83C7A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22262" y="2410084"/>
            <a:ext cx="44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2D5DFAC-3B68-9E4B-8E63-4BBFF893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56" y="1989095"/>
            <a:ext cx="841978" cy="84197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6970D48-2B4B-CE4D-926A-814F4CE3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462" y="2032625"/>
            <a:ext cx="761367" cy="761367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870E3F8-C386-F941-95C6-42A8634CF745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20533" y="2410084"/>
            <a:ext cx="455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CC742EB-2E7C-F44A-A057-B14356852501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4517734" y="2410084"/>
            <a:ext cx="455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19951DB8-A9C2-BF42-8997-7CCBF1ECA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684" y="4097233"/>
            <a:ext cx="801819" cy="801819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DC4C76B-2B37-0C46-9071-F195AB64AAF1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913503" y="4498143"/>
            <a:ext cx="6533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F9D84EA6-34D2-F64D-A3D0-B3AB85F1F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268" y="3974332"/>
            <a:ext cx="1009753" cy="873825"/>
          </a:xfrm>
          <a:prstGeom prst="rect">
            <a:avLst/>
          </a:prstGeom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6E642D8-5B02-9445-8FE6-8720D320ACC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989034" y="2410084"/>
            <a:ext cx="373428" cy="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3A23F6A-E7EA-2A44-8A20-859CB1C3DC0A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5319275" y="4411245"/>
            <a:ext cx="1918993" cy="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9D1DEBE-6AE9-C348-96BA-4807BD928936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7743145" y="2793992"/>
            <a:ext cx="1" cy="1180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8980C46-571F-6642-95B8-F62D3F490868}"/>
              </a:ext>
            </a:extLst>
          </p:cNvPr>
          <p:cNvSpPr/>
          <p:nvPr/>
        </p:nvSpPr>
        <p:spPr>
          <a:xfrm>
            <a:off x="5215426" y="3257137"/>
            <a:ext cx="39206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Dataflow usa el template almacenado en Cloud Storage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6C570A16-B82D-0A4F-863F-AB126F388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6875" y="2466876"/>
            <a:ext cx="2469346" cy="2134519"/>
          </a:xfrm>
          <a:prstGeom prst="rect">
            <a:avLst/>
          </a:prstGeom>
        </p:spPr>
      </p:pic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39D47565-6805-334D-AE7C-344AB26D9F08}"/>
              </a:ext>
            </a:extLst>
          </p:cNvPr>
          <p:cNvCxnSpPr>
            <a:cxnSpLocks/>
            <a:stCxn id="29" idx="3"/>
            <a:endCxn id="49" idx="1"/>
          </p:cNvCxnSpPr>
          <p:nvPr/>
        </p:nvCxnSpPr>
        <p:spPr>
          <a:xfrm flipV="1">
            <a:off x="8248021" y="3534136"/>
            <a:ext cx="1168854" cy="87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039467B4-F5CC-3F4A-B8A9-7CB8D15E76F4}"/>
              </a:ext>
            </a:extLst>
          </p:cNvPr>
          <p:cNvSpPr/>
          <p:nvPr/>
        </p:nvSpPr>
        <p:spPr>
          <a:xfrm>
            <a:off x="10393992" y="5403238"/>
            <a:ext cx="515112" cy="51206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1405C84-232A-4D45-AED1-3D63829C1342}"/>
              </a:ext>
            </a:extLst>
          </p:cNvPr>
          <p:cNvCxnSpPr>
            <a:cxnSpLocks/>
            <a:stCxn id="49" idx="2"/>
            <a:endCxn id="71" idx="0"/>
          </p:cNvCxnSpPr>
          <p:nvPr/>
        </p:nvCxnSpPr>
        <p:spPr>
          <a:xfrm>
            <a:off x="10651548" y="4601395"/>
            <a:ext cx="0" cy="80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E5AB5F-77AE-874B-89FE-35E2849176AC}"/>
              </a:ext>
            </a:extLst>
          </p:cNvPr>
          <p:cNvSpPr txBox="1"/>
          <p:nvPr/>
        </p:nvSpPr>
        <p:spPr>
          <a:xfrm>
            <a:off x="207150" y="2783648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Inicio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6234476-8965-EA47-8D0B-4FA877C9DEDB}"/>
              </a:ext>
            </a:extLst>
          </p:cNvPr>
          <p:cNvSpPr txBox="1"/>
          <p:nvPr/>
        </p:nvSpPr>
        <p:spPr>
          <a:xfrm>
            <a:off x="10505337" y="606658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594738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47</Words>
  <Application>Microsoft Macintosh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Prueba de concepto creado</vt:lpstr>
      <vt:lpstr>Despliegle y automatización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Aron Lo</dc:creator>
  <cp:lastModifiedBy>Aron Lo</cp:lastModifiedBy>
  <cp:revision>5</cp:revision>
  <dcterms:created xsi:type="dcterms:W3CDTF">2021-02-03T15:12:14Z</dcterms:created>
  <dcterms:modified xsi:type="dcterms:W3CDTF">2021-02-03T20:07:01Z</dcterms:modified>
</cp:coreProperties>
</file>