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多模式匹配算法的并行化改进报告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3212976"/>
            <a:ext cx="2448272" cy="720080"/>
          </a:xfrm>
        </p:spPr>
        <p:txBody>
          <a:bodyPr/>
          <a:lstStyle/>
          <a:p>
            <a:r>
              <a:rPr lang="zh-CN" altLang="en-US" dirty="0" smtClean="0"/>
              <a:t>林通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为什么要提出并行化？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AC</a:t>
            </a:r>
            <a:r>
              <a:rPr lang="zh-CN" altLang="en-US" dirty="0" smtClean="0"/>
              <a:t>多模式匹配算法由两个步奏组成：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：通过多个模式串来构造一个自动机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该自动机由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表组成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：由输入的文本串通过在自动机中不断的跳转来实现匹配过程。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其中文本串的匹配过程是只读的访问自动机。所以我们提出</a:t>
            </a:r>
            <a:r>
              <a:rPr lang="zh-CN" altLang="en-US" dirty="0" smtClean="0">
                <a:solidFill>
                  <a:srgbClr val="FF0000"/>
                </a:solidFill>
              </a:rPr>
              <a:t>能否将匹配文本串过程并行化，从而降低长文本的匹配时间。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5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如何实现</a:t>
            </a:r>
            <a:r>
              <a:rPr lang="en-US" altLang="zh-CN" dirty="0" smtClean="0"/>
              <a:t>AC</a:t>
            </a:r>
            <a:r>
              <a:rPr lang="zh-CN" altLang="en-US" dirty="0" smtClean="0"/>
              <a:t>多模式匹配算法并行化？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采用多线程的形式，</a:t>
            </a:r>
            <a:r>
              <a:rPr lang="zh-CN" altLang="en-US" dirty="0" smtClean="0">
                <a:solidFill>
                  <a:srgbClr val="FF0000"/>
                </a:solidFill>
              </a:rPr>
              <a:t>按照计算机的核数量设置线程数，从而避免线程的频繁切换</a:t>
            </a:r>
            <a:r>
              <a:rPr lang="zh-CN" altLang="en-US" dirty="0" smtClean="0"/>
              <a:t>。然后我们</a:t>
            </a:r>
            <a:r>
              <a:rPr lang="zh-CN" altLang="en-US" dirty="0" smtClean="0">
                <a:solidFill>
                  <a:srgbClr val="FF0000"/>
                </a:solidFill>
              </a:rPr>
              <a:t>将匹配算法作为线程的执行函数</a:t>
            </a:r>
            <a:r>
              <a:rPr lang="zh-CN" altLang="en-US" dirty="0" smtClean="0"/>
              <a:t>，通过分割长文本，并将不同部分文本串内容传递给不同的线程，从而实现并行匹配过程。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并行化有哪些问题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：为什么要采用多线程不是多进程？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：如果文本分割的部分恰好是匹配的模式串怎么办？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：如何证明多线程下能够完整的匹配所有模式串？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zh-CN" altLang="en-US" dirty="0" smtClean="0"/>
              <a:t>为什么不采用进程而采用线程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zh-CN" altLang="en-US" dirty="0" smtClean="0"/>
              <a:t>   因为多线程可以</a:t>
            </a:r>
            <a:r>
              <a:rPr lang="zh-CN" altLang="en-US" dirty="0" smtClean="0">
                <a:solidFill>
                  <a:srgbClr val="FF0000"/>
                </a:solidFill>
              </a:rPr>
              <a:t>共享状态机，而</a:t>
            </a:r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r>
              <a:rPr lang="zh-CN" altLang="en-US" dirty="0" smtClean="0">
                <a:solidFill>
                  <a:srgbClr val="FF0000"/>
                </a:solidFill>
              </a:rPr>
              <a:t>多模式匹配算法又</a:t>
            </a:r>
            <a:r>
              <a:rPr lang="zh-CN" altLang="en-US" smtClean="0">
                <a:solidFill>
                  <a:srgbClr val="FF0000"/>
                </a:solidFill>
              </a:rPr>
              <a:t>不</a:t>
            </a:r>
            <a:r>
              <a:rPr lang="zh-CN" altLang="en-US" smtClean="0">
                <a:solidFill>
                  <a:srgbClr val="FF0000"/>
                </a:solidFill>
              </a:rPr>
              <a:t>需要很频繁访问</a:t>
            </a:r>
            <a:r>
              <a:rPr lang="zh-CN" altLang="en-US" dirty="0" smtClean="0">
                <a:solidFill>
                  <a:srgbClr val="FF0000"/>
                </a:solidFill>
              </a:rPr>
              <a:t>竞争资源</a:t>
            </a:r>
            <a:r>
              <a:rPr lang="zh-CN" altLang="en-US" dirty="0" smtClean="0"/>
              <a:t>，从而避免了锁的开销，所以多线程是最优的。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88640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如果文本分割的部分恰好是匹配的模式串怎么办</a:t>
            </a:r>
            <a:r>
              <a:rPr lang="zh-CN" altLang="en-US" dirty="0" smtClean="0"/>
              <a:t>？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假设</a:t>
            </a:r>
            <a:r>
              <a:rPr lang="en-US" altLang="zh-CN" sz="1800" dirty="0" smtClean="0"/>
              <a:t>start</a:t>
            </a:r>
            <a:r>
              <a:rPr lang="zh-CN" altLang="en-US" sz="1800" dirty="0" smtClean="0"/>
              <a:t>为在文本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中匹配模式串的起点位置，</a:t>
            </a:r>
            <a:r>
              <a:rPr lang="en-US" altLang="zh-CN" sz="1800" dirty="0" smtClean="0"/>
              <a:t>end</a:t>
            </a:r>
            <a:r>
              <a:rPr lang="zh-CN" altLang="en-US" sz="1800" dirty="0" smtClean="0"/>
              <a:t>为在文本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中匹配模式串的终点位置，则会出现漏配现象。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解决方法为设置文本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的长度为割点往后推移最长的待匹配模式串（假设最长模式串长度远小于文本串长度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。而文本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长度不变，因此极端情况下</a:t>
            </a:r>
            <a:r>
              <a:rPr lang="en-US" altLang="zh-CN" sz="1800" dirty="0" smtClean="0"/>
              <a:t>start</a:t>
            </a:r>
            <a:r>
              <a:rPr lang="zh-CN" altLang="en-US" sz="1800" dirty="0" smtClean="0"/>
              <a:t>点如果与</a:t>
            </a:r>
            <a:r>
              <a:rPr lang="en-US" altLang="zh-CN" sz="1800" dirty="0" smtClean="0"/>
              <a:t>split</a:t>
            </a:r>
            <a:r>
              <a:rPr lang="zh-CN" altLang="en-US" sz="1800" dirty="0" smtClean="0"/>
              <a:t>点重合，则也会在文本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中匹配任意的模式串。然后我们在记录匹配模式串时，同时记下匹配模式串的起点和内容，这样就可以去除重复匹配的模式串了。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3218" y="1700808"/>
            <a:ext cx="21962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560" y="1700808"/>
            <a:ext cx="21962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1716440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7944" y="1726352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7138" y="2461023"/>
            <a:ext cx="44755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 smtClean="0"/>
              <a:t>split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3278" y="2446432"/>
            <a:ext cx="4219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e</a:t>
            </a:r>
            <a:r>
              <a:rPr lang="en-US" altLang="zh-CN" sz="1200" dirty="0" smtClean="0"/>
              <a:t>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3118" y="2461023"/>
            <a:ext cx="471219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27784" y="21484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43218" y="21584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067944" y="21584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146974" y="2996952"/>
            <a:ext cx="21962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343218" y="2996952"/>
            <a:ext cx="21962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572000" y="299695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351804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572000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067944" y="217299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572000" y="344359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616871" y="347066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067944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85361" y="2996952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617912" y="2996952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81261" y="3758695"/>
            <a:ext cx="471219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107608" y="3758694"/>
            <a:ext cx="110799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 smtClean="0"/>
              <a:t>split	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27992" y="3758695"/>
            <a:ext cx="4219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 smtClean="0"/>
              <a:t>end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411283" y="3759547"/>
            <a:ext cx="141590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m</a:t>
            </a:r>
            <a:r>
              <a:rPr lang="en-US" altLang="zh-CN" sz="1200" dirty="0" smtClean="0"/>
              <a:t>ax match position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833" y="1778332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      Text A</a:t>
            </a:r>
            <a:endParaRPr lang="zh-CN" altLang="en-US" sz="1200" dirty="0"/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5539462" y="1916832"/>
            <a:ext cx="287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00293" y="1793964"/>
            <a:ext cx="5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Text B</a:t>
            </a:r>
            <a:endParaRPr lang="zh-CN" altLang="en-US" sz="1200" dirty="0"/>
          </a:p>
        </p:txBody>
      </p:sp>
      <p:cxnSp>
        <p:nvCxnSpPr>
          <p:cNvPr id="79" name="直接箭头连接符 78"/>
          <p:cNvCxnSpPr>
            <a:stCxn id="68" idx="3"/>
            <a:endCxn id="5" idx="1"/>
          </p:cNvCxnSpPr>
          <p:nvPr/>
        </p:nvCxnSpPr>
        <p:spPr>
          <a:xfrm>
            <a:off x="1047520" y="1916832"/>
            <a:ext cx="108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：如何证明多线程下能够完整的匹配所有模式串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我们设置存储匹配的模式串的数据结构为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自定义</a:t>
            </a:r>
            <a:r>
              <a:rPr lang="en-US" altLang="zh-CN" sz="2000" dirty="0" err="1" smtClean="0"/>
              <a:t>MyEntry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为出现模式串的起始点，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为模式串的值。并且设定只有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都不一样的情况下</a:t>
            </a:r>
            <a:r>
              <a:rPr lang="en-US" altLang="zh-CN" sz="2000" dirty="0" err="1" smtClean="0"/>
              <a:t>MyEntry</a:t>
            </a:r>
            <a:r>
              <a:rPr lang="zh-CN" altLang="en-US" sz="2000" dirty="0" smtClean="0"/>
              <a:t>才能添加到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中，从而避免了重复匹配问题。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然后将</a:t>
            </a:r>
            <a:r>
              <a:rPr lang="en-US" altLang="zh-CN" sz="2000" dirty="0" err="1" smtClean="0"/>
              <a:t>HashSet</a:t>
            </a:r>
            <a:r>
              <a:rPr lang="zh-CN" altLang="en-US" sz="2000" dirty="0" smtClean="0"/>
              <a:t>转换为</a:t>
            </a:r>
            <a:r>
              <a:rPr lang="en-US" altLang="zh-CN" sz="2000" dirty="0" err="1" smtClean="0"/>
              <a:t>ArrayList</a:t>
            </a:r>
            <a:r>
              <a:rPr lang="zh-CN" altLang="en-US" sz="2000" dirty="0" smtClean="0"/>
              <a:t>，并采用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排序。将输出的匹配文本与单线程情况下的匹配文本比较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计算两个文件的</a:t>
            </a:r>
            <a:r>
              <a:rPr lang="en-US" altLang="zh-CN" sz="2000" dirty="0" smtClean="0"/>
              <a:t>MD5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，从而验证在多线程模式下能够完整的匹配模式串集合。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53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线程数量为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的实验结果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4928951" cy="249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4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线程数量为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的实验结果</a:t>
            </a:r>
            <a:endParaRPr lang="zh-CN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219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549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AC多模式匹配算法的并行化改进报告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线程数量为1的实验结果</vt:lpstr>
      <vt:lpstr>线程数量为2的实验结果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AC多模式匹配算法的并行化改进报告</dc:title>
  <dc:creator>lintong</dc:creator>
  <cp:lastModifiedBy>lintong</cp:lastModifiedBy>
  <cp:revision>103</cp:revision>
  <dcterms:created xsi:type="dcterms:W3CDTF">2015-03-29T00:14:12Z</dcterms:created>
  <dcterms:modified xsi:type="dcterms:W3CDTF">2015-03-30T19:53:18Z</dcterms:modified>
</cp:coreProperties>
</file>