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2FF59-1B7A-6241-B376-D17DFD0FD52D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5E8E7-B877-384F-8C5E-6CAA98D7D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94C5-52E1-2C44-B651-03A5D6CB4271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EE2-A7E7-C040-A5BB-2F5F1AB2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9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94C5-52E1-2C44-B651-03A5D6CB4271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EE2-A7E7-C040-A5BB-2F5F1AB2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9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94C5-52E1-2C44-B651-03A5D6CB4271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EE2-A7E7-C040-A5BB-2F5F1AB2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8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FIRST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550751" y="0"/>
            <a:ext cx="9749799" cy="48983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72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94C5-52E1-2C44-B651-03A5D6CB4271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EE2-A7E7-C040-A5BB-2F5F1AB2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0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94C5-52E1-2C44-B651-03A5D6CB4271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EE2-A7E7-C040-A5BB-2F5F1AB2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8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94C5-52E1-2C44-B651-03A5D6CB4271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EE2-A7E7-C040-A5BB-2F5F1AB2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3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94C5-52E1-2C44-B651-03A5D6CB4271}" type="datetimeFigureOut">
              <a:rPr lang="en-US" smtClean="0"/>
              <a:t>6/28/17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EE2-A7E7-C040-A5BB-2F5F1AB2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0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94C5-52E1-2C44-B651-03A5D6CB4271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EE2-A7E7-C040-A5BB-2F5F1AB2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94C5-52E1-2C44-B651-03A5D6CB4271}" type="datetimeFigureOut">
              <a:rPr lang="en-US" smtClean="0"/>
              <a:t>6/28/17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EE2-A7E7-C040-A5BB-2F5F1AB2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94C5-52E1-2C44-B651-03A5D6CB4271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EE2-A7E7-C040-A5BB-2F5F1AB2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6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94C5-52E1-2C44-B651-03A5D6CB4271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EE2-A7E7-C040-A5BB-2F5F1AB2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3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494C5-52E1-2C44-B651-03A5D6CB4271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71EE2-A7E7-C040-A5BB-2F5F1AB2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65931" y="5875002"/>
                <a:ext cx="8965579" cy="57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Interpolation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noise</m:t>
                    </m:r>
                    <m:r>
                      <a:rPr lang="en-US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STD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convolved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centered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convolved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countershifted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ref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STD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convolved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centered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ref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30" y="5875002"/>
                <a:ext cx="8965579" cy="6044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671143"/>
            <a:ext cx="9144000" cy="491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Rizzo</dc:creator>
  <cp:lastModifiedBy>Maxime Rizzo</cp:lastModifiedBy>
  <cp:revision>1</cp:revision>
  <dcterms:created xsi:type="dcterms:W3CDTF">2017-06-28T18:06:01Z</dcterms:created>
  <dcterms:modified xsi:type="dcterms:W3CDTF">2017-06-28T18:06:39Z</dcterms:modified>
</cp:coreProperties>
</file>