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AE57-869A-A34A-8D63-E026FEFA668D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41472-9125-1345-A8F2-4D46D375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742950" indent="-285750">
              <a:buFont typeface="Wingdings" charset="2"/>
              <a:buChar char="§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3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9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D585-A108-144F-8D86-AFDBCE07E72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IFS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Maxime Rizzo</a:t>
            </a:r>
          </a:p>
        </p:txBody>
      </p:sp>
    </p:spTree>
    <p:extLst>
      <p:ext uri="{BB962C8B-B14F-4D97-AF65-F5344CB8AC3E}">
        <p14:creationId xmlns:p14="http://schemas.microsoft.com/office/powerpoint/2010/main" val="351997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based on CHARIS simulator</a:t>
            </a:r>
          </a:p>
          <a:p>
            <a:r>
              <a:rPr lang="en-US" dirty="0" smtClean="0"/>
              <a:t>Plays a number of tricks to increase computation speed</a:t>
            </a:r>
          </a:p>
          <a:p>
            <a:r>
              <a:rPr lang="en-US" dirty="0" smtClean="0"/>
              <a:t>Python-based</a:t>
            </a:r>
          </a:p>
          <a:p>
            <a:r>
              <a:rPr lang="en-US" dirty="0" smtClean="0"/>
              <a:t>Parallel-processing available</a:t>
            </a:r>
          </a:p>
          <a:p>
            <a:r>
              <a:rPr lang="en-US" dirty="0" smtClean="0"/>
              <a:t>CHARIS code works for single wavelength</a:t>
            </a:r>
          </a:p>
        </p:txBody>
      </p:sp>
    </p:spTree>
    <p:extLst>
      <p:ext uri="{BB962C8B-B14F-4D97-AF65-F5344CB8AC3E}">
        <p14:creationId xmlns:p14="http://schemas.microsoft.com/office/powerpoint/2010/main" val="341613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Takes an input complex field, already rotated by the interlacing 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Splits it into </a:t>
            </a:r>
            <a:r>
              <a:rPr lang="en-US" dirty="0" err="1" smtClean="0"/>
              <a:t>NxN</a:t>
            </a:r>
            <a:r>
              <a:rPr lang="en-US" dirty="0" smtClean="0"/>
              <a:t> </a:t>
            </a:r>
            <a:r>
              <a:rPr lang="en-US" dirty="0" err="1" smtClean="0"/>
              <a:t>lenslets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Fourier-propagate each </a:t>
            </a:r>
            <a:r>
              <a:rPr lang="en-US" dirty="0" err="1" smtClean="0"/>
              <a:t>lenslet</a:t>
            </a:r>
            <a:endParaRPr lang="en-US" dirty="0"/>
          </a:p>
          <a:p>
            <a:pPr lvl="1"/>
            <a:r>
              <a:rPr lang="en-US" dirty="0" smtClean="0"/>
              <a:t>Uses M x M “pixels” for each </a:t>
            </a:r>
            <a:r>
              <a:rPr lang="en-US" dirty="0" err="1" smtClean="0"/>
              <a:t>lenslet</a:t>
            </a:r>
            <a:endParaRPr lang="en-US" dirty="0" smtClean="0"/>
          </a:p>
          <a:p>
            <a:pPr lvl="1"/>
            <a:r>
              <a:rPr lang="en-US" dirty="0" smtClean="0"/>
              <a:t>Custom Fourier transform that includes quadratic term</a:t>
            </a:r>
          </a:p>
          <a:p>
            <a:pPr lvl="1"/>
            <a:r>
              <a:rPr lang="en-US" dirty="0" smtClean="0"/>
              <a:t>FT into an array 3M x 3M, to include crosstalk</a:t>
            </a:r>
          </a:p>
          <a:p>
            <a:pPr lvl="1"/>
            <a:r>
              <a:rPr lang="en-US" dirty="0" smtClean="0"/>
              <a:t>Take intensity</a:t>
            </a:r>
          </a:p>
          <a:p>
            <a:pPr lvl="1"/>
            <a:r>
              <a:rPr lang="en-US" dirty="0" smtClean="0"/>
              <a:t>Apply pinhole mask</a:t>
            </a:r>
          </a:p>
          <a:p>
            <a:pPr lvl="1"/>
            <a:r>
              <a:rPr lang="en-US" dirty="0" smtClean="0"/>
              <a:t>Add array to large image plane array (subsequently “the pinhole plane”)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Rotate array by interlacing 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distortion &amp; dispersion using polynomial expression (as in the IDL simulator)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13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31" y="1417639"/>
            <a:ext cx="8870069" cy="561780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Load spot diagram files that represent the PSF in 9 different field positions at the detector focal plane</a:t>
            </a:r>
          </a:p>
          <a:p>
            <a:pPr marL="914400" lvl="1" indent="-514350"/>
            <a:r>
              <a:rPr lang="en-US" dirty="0" smtClean="0"/>
              <a:t>These consist of kernels that will be used to convolve with the pinhole plane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Scale these kernels to the appropriate sampling to match the pixel sampling in pinhole plane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Convolve kernels with any other defocus, WFE kernel that is provided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Convolve each kernel by a detector pixel response kernel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For final detector plane image, interpolate between existing 9 kernels to get an effective “PSF” for each location on detector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Manual convolution of pinhole plane with this interpolated kernel map; forms detector plane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318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spot diagrams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9144000" cy="37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7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Pinhole plane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74" y="3269527"/>
            <a:ext cx="2729136" cy="27291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3931" y="1417639"/>
            <a:ext cx="9151781" cy="16704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After applying pinhole mask, but before convolution with kernels</a:t>
            </a:r>
          </a:p>
          <a:p>
            <a:r>
              <a:rPr lang="en-US" dirty="0" smtClean="0"/>
              <a:t>Plate scale is same as input </a:t>
            </a:r>
            <a:r>
              <a:rPr lang="en-US" dirty="0" err="1" smtClean="0"/>
              <a:t>lenslet</a:t>
            </a:r>
            <a:r>
              <a:rPr lang="en-US" dirty="0" smtClean="0"/>
              <a:t> (174microns/N pixels)</a:t>
            </a:r>
          </a:p>
          <a:p>
            <a:r>
              <a:rPr lang="en-US" dirty="0" smtClean="0"/>
              <a:t>Lam/D ~ 4 micron for each spot</a:t>
            </a:r>
          </a:p>
        </p:txBody>
      </p:sp>
    </p:spTree>
    <p:extLst>
      <p:ext uri="{BB962C8B-B14F-4D97-AF65-F5344CB8AC3E}">
        <p14:creationId xmlns:p14="http://schemas.microsoft.com/office/powerpoint/2010/main" val="261302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plane (637nm)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73" y="2731612"/>
            <a:ext cx="6608194" cy="393531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42873" y="2392818"/>
            <a:ext cx="3287170" cy="33879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err="1" smtClean="0"/>
              <a:t>Camilo’s</a:t>
            </a:r>
            <a:r>
              <a:rPr lang="en-US" dirty="0" smtClean="0"/>
              <a:t> calibration data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46970" y="2379383"/>
            <a:ext cx="3287170" cy="338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3932" y="1417640"/>
            <a:ext cx="8870068" cy="975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Distorted, dispersed</a:t>
            </a:r>
          </a:p>
          <a:p>
            <a:r>
              <a:rPr lang="en-US" dirty="0" smtClean="0"/>
              <a:t>Convolved with kernels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6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spot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Detector PSF seems larger than simulated PSF</a:t>
            </a:r>
          </a:p>
          <a:p>
            <a:r>
              <a:rPr lang="en-US" dirty="0" smtClean="0"/>
              <a:t>But… these simulations were using the CHARIS spot diagrams! -&gt; </a:t>
            </a:r>
            <a:r>
              <a:rPr lang="en-US" dirty="0" smtClean="0"/>
              <a:t>Need to generate our own</a:t>
            </a:r>
            <a:endParaRPr lang="en-US" dirty="0" smtClean="0"/>
          </a:p>
          <a:p>
            <a:r>
              <a:rPr lang="en-US" dirty="0" smtClean="0"/>
              <a:t>Can add defocus, WFE/Zernike by simulating their effects through a convolution following CHARIS recipe (not physically accurate, but much faster) </a:t>
            </a:r>
          </a:p>
          <a:p>
            <a:r>
              <a:rPr lang="en-US" dirty="0" smtClean="0"/>
              <a:t>Because field is not centered on detector in PISCES, distortion is currently off; need to adjust simulations/move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&amp; 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Unclear that treatment is correct for both on-axis and off-axis light (</a:t>
            </a:r>
            <a:r>
              <a:rPr lang="en-US" dirty="0" err="1" smtClean="0"/>
              <a:t>Qian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Could replace kernel convolution by FT from pinhole plane to pupil, apply Zernike/defocus, and FT from pupil to detector</a:t>
            </a:r>
          </a:p>
          <a:p>
            <a:r>
              <a:rPr lang="en-US" dirty="0" smtClean="0"/>
              <a:t>Other option is to find kernel that best mimics lab data (although then we loose the ability to play with physical parameters like defocus)</a:t>
            </a:r>
          </a:p>
          <a:p>
            <a:r>
              <a:rPr lang="en-US" dirty="0" err="1" smtClean="0"/>
              <a:t>Qian</a:t>
            </a:r>
            <a:r>
              <a:rPr lang="en-US" dirty="0" smtClean="0"/>
              <a:t> suggested to simulate the </a:t>
            </a:r>
            <a:r>
              <a:rPr lang="en-US" dirty="0" err="1" smtClean="0"/>
              <a:t>lenslet</a:t>
            </a:r>
            <a:r>
              <a:rPr lang="en-US" dirty="0" smtClean="0"/>
              <a:t> array by a simple phase function and use FTs for all steps -&gt; worth </a:t>
            </a:r>
            <a:r>
              <a:rPr lang="en-US" smtClean="0"/>
              <a:t>looking into?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3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456</Words>
  <Application>Microsoft Macintosh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IFS simulator</vt:lpstr>
      <vt:lpstr>Background</vt:lpstr>
      <vt:lpstr>How it works</vt:lpstr>
      <vt:lpstr>How it works</vt:lpstr>
      <vt:lpstr>Normalized spot diagrams</vt:lpstr>
      <vt:lpstr>Pinhole plane</vt:lpstr>
      <vt:lpstr>Detector plane (637nm)</vt:lpstr>
      <vt:lpstr>Need spot diagrams</vt:lpstr>
      <vt:lpstr>Caveats &amp; further study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IFS simulator</dc:title>
  <dc:creator>Maxime J. Rizzo</dc:creator>
  <cp:lastModifiedBy>Maxime J. Rizzo</cp:lastModifiedBy>
  <cp:revision>22</cp:revision>
  <dcterms:created xsi:type="dcterms:W3CDTF">2016-12-05T00:50:17Z</dcterms:created>
  <dcterms:modified xsi:type="dcterms:W3CDTF">2016-12-05T12:01:27Z</dcterms:modified>
</cp:coreProperties>
</file>