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1D15-5669-B44C-99E4-A61C43E08397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84E9E-D3F5-C048-B02D-40B84D1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7457" y="1347562"/>
            <a:ext cx="11801856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idx="1"/>
          </p:nvPr>
        </p:nvSpPr>
        <p:spPr>
          <a:xfrm>
            <a:off x="244408" y="2405781"/>
            <a:ext cx="11337992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0981" y="629724"/>
            <a:ext cx="11945183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152656" y="0"/>
            <a:ext cx="10396330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152656" y="0"/>
            <a:ext cx="10396330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" y="617987"/>
            <a:ext cx="6031840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172822" y="617987"/>
            <a:ext cx="5845057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1" y="3471890"/>
            <a:ext cx="11945187" cy="30854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981" y="628650"/>
            <a:ext cx="11945187" cy="28432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57" y="1347562"/>
            <a:ext cx="11801856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" y="6695604"/>
            <a:ext cx="1152623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sz="1800"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137972" y="6510938"/>
            <a:ext cx="86225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sz="1800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sz="1800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4408" y="2405781"/>
            <a:ext cx="11337992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icon_wfirst_logo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-1"/>
            <a:ext cx="2778454" cy="1308281"/>
          </a:xfrm>
          <a:prstGeom prst="rect">
            <a:avLst/>
          </a:prstGeom>
        </p:spPr>
      </p:pic>
      <p:pic>
        <p:nvPicPr>
          <p:cNvPr id="11" name="Picture 10" descr="256357main_Symbols1-xltn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34" y="19390"/>
            <a:ext cx="1713466" cy="1288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67" y="175092"/>
            <a:ext cx="2465767" cy="1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656" y="0"/>
            <a:ext cx="10396330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81" y="629724"/>
            <a:ext cx="11945183" cy="5939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" y="6695604"/>
            <a:ext cx="1152623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sz="1800"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137972" y="6510938"/>
            <a:ext cx="86225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sz="1800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sz="1800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11" name="Picture 10" descr="icon_wfirst_logo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2" y="0"/>
            <a:ext cx="1152654" cy="542746"/>
          </a:xfrm>
          <a:prstGeom prst="rect">
            <a:avLst/>
          </a:prstGeom>
        </p:spPr>
      </p:pic>
      <p:pic>
        <p:nvPicPr>
          <p:cNvPr id="12" name="Picture 11" descr="256357main_Symbols1-xltn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986" y="6155"/>
            <a:ext cx="643014" cy="4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500"/>
        </a:spcBef>
        <a:spcAft>
          <a:spcPts val="0"/>
        </a:spcAft>
        <a:buClr>
          <a:srgbClr val="800000"/>
        </a:buClr>
        <a:buSzPct val="80000"/>
        <a:buFont typeface="Wingdings 2" pitchFamily="18" charset="2"/>
        <a:buChar char=""/>
        <a:tabLst>
          <a:tab pos="398463" algn="l"/>
        </a:tabLst>
        <a:defRPr sz="28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692150" indent="-40798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914400" indent="-384175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1139825" indent="-36353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1423988" indent="-392113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Simulating the WFIRST CGI </a:t>
            </a:r>
            <a:r>
              <a:rPr lang="en-US" dirty="0" smtClean="0"/>
              <a:t>Integral Field Spectrograph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4408" y="2353402"/>
            <a:ext cx="11574905" cy="3772761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Maxime J. Rizzo</a:t>
            </a:r>
          </a:p>
          <a:p>
            <a:pPr algn="ctr"/>
            <a:r>
              <a:rPr lang="en-US" dirty="0" smtClean="0"/>
              <a:t>NASA Postdoctoral Fellow</a:t>
            </a:r>
          </a:p>
          <a:p>
            <a:pPr algn="ctr"/>
            <a:r>
              <a:rPr lang="en-US" dirty="0" smtClean="0"/>
              <a:t>Goddard Space Flight Center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800" dirty="0" smtClean="0"/>
              <a:t>Goddard IFS team members:</a:t>
            </a:r>
            <a:endParaRPr lang="en-US" sz="1800" dirty="0" smtClean="0"/>
          </a:p>
          <a:p>
            <a:pPr algn="ctr"/>
            <a:r>
              <a:rPr lang="en-US" sz="1800" dirty="0" smtClean="0"/>
              <a:t>Tyler D</a:t>
            </a:r>
            <a:r>
              <a:rPr lang="en-US" sz="1800" dirty="0"/>
              <a:t>. </a:t>
            </a:r>
            <a:r>
              <a:rPr lang="en-US" sz="1800" dirty="0" smtClean="0"/>
              <a:t>Groff, Neil T. Zimmerman, Qian Gong, </a:t>
            </a:r>
            <a:r>
              <a:rPr lang="en-US" sz="1800" dirty="0" err="1" smtClean="0"/>
              <a:t>Avi</a:t>
            </a:r>
            <a:r>
              <a:rPr lang="en-US" sz="1800" dirty="0" smtClean="0"/>
              <a:t> M. Mandell, </a:t>
            </a:r>
            <a:r>
              <a:rPr lang="en-US" sz="1800" dirty="0"/>
              <a:t>Michael M. </a:t>
            </a:r>
            <a:r>
              <a:rPr lang="en-US" sz="1800" dirty="0" err="1"/>
              <a:t>McElwain</a:t>
            </a:r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Collaborators:</a:t>
            </a:r>
            <a:endParaRPr lang="en-US" sz="1800" dirty="0"/>
          </a:p>
          <a:p>
            <a:pPr algn="ctr"/>
            <a:r>
              <a:rPr lang="en-US" sz="1800" dirty="0" smtClean="0"/>
              <a:t>Tim Brandt, Institute for Advanced Studies</a:t>
            </a:r>
          </a:p>
          <a:p>
            <a:pPr algn="ctr"/>
            <a:r>
              <a:rPr lang="en-US" sz="1800" dirty="0"/>
              <a:t>Aki </a:t>
            </a:r>
            <a:r>
              <a:rPr lang="en-US" sz="1800" dirty="0" err="1"/>
              <a:t>Roberge</a:t>
            </a:r>
            <a:r>
              <a:rPr lang="en-US" sz="1800" dirty="0"/>
              <a:t>, GSFC</a:t>
            </a:r>
          </a:p>
          <a:p>
            <a:pPr algn="ctr"/>
            <a:r>
              <a:rPr lang="en-US" sz="1800" dirty="0"/>
              <a:t>Laurent </a:t>
            </a:r>
            <a:r>
              <a:rPr lang="en-US" sz="1800" dirty="0" err="1"/>
              <a:t>Pueyo</a:t>
            </a:r>
            <a:r>
              <a:rPr lang="en-US" sz="1800" dirty="0"/>
              <a:t>, </a:t>
            </a:r>
            <a:r>
              <a:rPr lang="en-US" sz="1800" dirty="0" err="1"/>
              <a:t>STScI</a:t>
            </a:r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3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What’s an integral field spectrograph (IFS)?</a:t>
            </a:r>
          </a:p>
          <a:p>
            <a:r>
              <a:rPr lang="en-US" dirty="0" smtClean="0"/>
              <a:t>How to simulate propagation through an IFS?</a:t>
            </a:r>
          </a:p>
          <a:p>
            <a:r>
              <a:rPr lang="en-US" dirty="0" smtClean="0"/>
              <a:t>How to simulate the WFIRST detector noise?</a:t>
            </a:r>
          </a:p>
          <a:p>
            <a:r>
              <a:rPr lang="en-US" dirty="0" smtClean="0"/>
              <a:t>How to extract the cube from the IFS detector?</a:t>
            </a:r>
          </a:p>
          <a:p>
            <a:r>
              <a:rPr lang="en-US" dirty="0" smtClean="0"/>
              <a:t>Applications to PISCES</a:t>
            </a:r>
          </a:p>
          <a:p>
            <a:r>
              <a:rPr lang="en-US" dirty="0" smtClean="0"/>
              <a:t>Application to WFIRST observing scenarios</a:t>
            </a:r>
          </a:p>
          <a:p>
            <a:r>
              <a:rPr lang="en-US" dirty="0" smtClean="0"/>
              <a:t>Application to WFIRST </a:t>
            </a:r>
            <a:r>
              <a:rPr lang="en-US" dirty="0" err="1" smtClean="0"/>
              <a:t>lenslet</a:t>
            </a:r>
            <a:r>
              <a:rPr lang="en-US" dirty="0" smtClean="0"/>
              <a:t> sampling trade study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FIRST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FIRST_wide" id="{0E298308-5397-D643-9A84-D21F0F8FCF9C}" vid="{851C6FE6-BA45-B14F-ADAD-5D7583897E54}"/>
    </a:ext>
  </a:extLst>
</a:theme>
</file>

<file path=ppt/theme/theme2.xml><?xml version="1.0" encoding="utf-8"?>
<a:theme xmlns:a="http://schemas.openxmlformats.org/drawingml/2006/main" name="WFIRST Template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FIRST_wide" id="{0E298308-5397-D643-9A84-D21F0F8FCF9C}" vid="{62D21B1F-70B1-264B-BDC1-7D4A1AD851A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WFIRST_wide</Template>
  <TotalTime>9</TotalTime>
  <Words>112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Times New Roman</vt:lpstr>
      <vt:lpstr>Wingdings 2</vt:lpstr>
      <vt:lpstr>小塚明朝 Pro H</vt:lpstr>
      <vt:lpstr>Title WFIRST</vt:lpstr>
      <vt:lpstr>WFIRST Template</vt:lpstr>
      <vt:lpstr>Simulating the WFIRST CGI Integral Field Spectrograph</vt:lpstr>
      <vt:lpstr>Outline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Rizzo</dc:creator>
  <cp:lastModifiedBy>Maxime Rizzo</cp:lastModifiedBy>
  <cp:revision>5</cp:revision>
  <dcterms:created xsi:type="dcterms:W3CDTF">2017-07-12T15:30:01Z</dcterms:created>
  <dcterms:modified xsi:type="dcterms:W3CDTF">2017-07-12T15:39:32Z</dcterms:modified>
</cp:coreProperties>
</file>