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3057-1C10-0D4B-BB87-0D8A24B1686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6E3-F0D7-384F-94AE-B58EA1ED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1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3057-1C10-0D4B-BB87-0D8A24B1686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6E3-F0D7-384F-94AE-B58EA1ED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3057-1C10-0D4B-BB87-0D8A24B1686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6E3-F0D7-384F-94AE-B58EA1ED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3057-1C10-0D4B-BB87-0D8A24B1686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6E3-F0D7-384F-94AE-B58EA1ED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6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3057-1C10-0D4B-BB87-0D8A24B1686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6E3-F0D7-384F-94AE-B58EA1ED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3057-1C10-0D4B-BB87-0D8A24B1686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6E3-F0D7-384F-94AE-B58EA1ED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4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3057-1C10-0D4B-BB87-0D8A24B1686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6E3-F0D7-384F-94AE-B58EA1ED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9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3057-1C10-0D4B-BB87-0D8A24B1686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6E3-F0D7-384F-94AE-B58EA1ED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3057-1C10-0D4B-BB87-0D8A24B1686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6E3-F0D7-384F-94AE-B58EA1ED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3057-1C10-0D4B-BB87-0D8A24B1686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6E3-F0D7-384F-94AE-B58EA1ED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3057-1C10-0D4B-BB87-0D8A24B1686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26E3-F0D7-384F-94AE-B58EA1ED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8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C3057-1C10-0D4B-BB87-0D8A24B1686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26E3-F0D7-384F-94AE-B58EA1ED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56" y="1683820"/>
            <a:ext cx="9131300" cy="4826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w/o speckles or RDI, just planet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6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w/ RDI, 27Hrs, </a:t>
            </a:r>
            <a:r>
              <a:rPr lang="en-US" dirty="0" err="1" smtClean="0"/>
              <a:t>maskleft</a:t>
            </a:r>
            <a:r>
              <a:rPr lang="en-US" dirty="0" smtClean="0"/>
              <a:t> only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1690688"/>
            <a:ext cx="91313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5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w/ RDI, 27Hrs, maskleft only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Rizzo</dc:creator>
  <cp:lastModifiedBy>Maxime Rizzo</cp:lastModifiedBy>
  <cp:revision>3</cp:revision>
  <dcterms:created xsi:type="dcterms:W3CDTF">2017-07-12T03:36:23Z</dcterms:created>
  <dcterms:modified xsi:type="dcterms:W3CDTF">2017-07-12T17:07:46Z</dcterms:modified>
</cp:coreProperties>
</file>