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E1D15-5669-B44C-99E4-A61C43E08397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84E9E-D3F5-C048-B02D-40B84D1B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7457" y="1347562"/>
            <a:ext cx="11801856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4"/>
          <p:cNvSpPr>
            <a:spLocks noGrp="1"/>
          </p:cNvSpPr>
          <p:nvPr>
            <p:ph idx="1"/>
          </p:nvPr>
        </p:nvSpPr>
        <p:spPr>
          <a:xfrm>
            <a:off x="244408" y="2405781"/>
            <a:ext cx="11337992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0981" y="629724"/>
            <a:ext cx="11945183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152656" y="0"/>
            <a:ext cx="10396330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FIRST 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152656" y="0"/>
            <a:ext cx="10396330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" y="617987"/>
            <a:ext cx="6031840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172822" y="617987"/>
            <a:ext cx="5845057" cy="59393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1" y="3471890"/>
            <a:ext cx="11945187" cy="308545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981" y="628650"/>
            <a:ext cx="11945187" cy="28432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57" y="1347562"/>
            <a:ext cx="11801856" cy="100584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" y="6695604"/>
            <a:ext cx="1152623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sz="1800" kern="12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137972" y="6510938"/>
            <a:ext cx="862257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hangingPunct="1"/>
            <a:fld id="{6B30A456-4635-334D-A415-3BCE94D01BB8}" type="slidenum">
              <a:rPr lang="en-US" sz="1800" kern="120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pPr algn="r" hangingPunct="1"/>
              <a:t>‹#›</a:t>
            </a:fld>
            <a:endParaRPr lang="en-US" sz="1800" kern="1200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4408" y="2405781"/>
            <a:ext cx="11337992" cy="377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icon_wfirst_logo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10409" y="-1"/>
            <a:ext cx="2778454" cy="1308281"/>
          </a:xfrm>
          <a:prstGeom prst="rect">
            <a:avLst/>
          </a:prstGeom>
        </p:spPr>
      </p:pic>
      <p:pic>
        <p:nvPicPr>
          <p:cNvPr id="11" name="Picture 10" descr="256357main_Symbols1-xltn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534" y="19390"/>
            <a:ext cx="1713466" cy="12888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67" y="175092"/>
            <a:ext cx="2465767" cy="10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0" indent="0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0" indent="0" algn="l" defTabSz="914400" rtl="0" eaLnBrk="1" latinLnBrk="0" hangingPunct="1">
        <a:spcBef>
          <a:spcPts val="500"/>
        </a:spcBef>
        <a:buClr>
          <a:srgbClr val="800000"/>
        </a:buClr>
        <a:buSzPct val="80000"/>
        <a:buFontTx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656" y="0"/>
            <a:ext cx="10396330" cy="4898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27432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81" y="629724"/>
            <a:ext cx="11945183" cy="5939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" y="6695604"/>
            <a:ext cx="11526239" cy="172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hangingPunct="1"/>
            <a:endParaRPr sz="1800" kern="120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137972" y="6510938"/>
            <a:ext cx="862257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 hangingPunct="1"/>
            <a:fld id="{6B30A456-4635-334D-A415-3BCE94D01BB8}" type="slidenum">
              <a:rPr lang="en-US" sz="1800" kern="120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pPr algn="r" hangingPunct="1"/>
              <a:t>‹#›</a:t>
            </a:fld>
            <a:endParaRPr lang="en-US" sz="1800" kern="1200" dirty="0">
              <a:solidFill>
                <a:prstClr val="black">
                  <a:lumMod val="65000"/>
                  <a:lumOff val="35000"/>
                </a:prstClr>
              </a:solidFill>
              <a:latin typeface="Times New Roman"/>
              <a:ea typeface="+mn-ea"/>
              <a:cs typeface="+mn-cs"/>
            </a:endParaRPr>
          </a:p>
        </p:txBody>
      </p:sp>
      <p:pic>
        <p:nvPicPr>
          <p:cNvPr id="11" name="Picture 10" descr="icon_wfirst_logo.pn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4" b="1604"/>
          <a:stretch/>
        </p:blipFill>
        <p:spPr>
          <a:xfrm>
            <a:off x="2" y="0"/>
            <a:ext cx="1152654" cy="542746"/>
          </a:xfrm>
          <a:prstGeom prst="rect">
            <a:avLst/>
          </a:prstGeom>
        </p:spPr>
      </p:pic>
      <p:pic>
        <p:nvPicPr>
          <p:cNvPr id="12" name="Picture 11" descr="256357main_Symbols1-xltn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986" y="6155"/>
            <a:ext cx="643014" cy="4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3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Times New Roman"/>
          <a:ea typeface="小塚明朝 Pro H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500"/>
        </a:spcBef>
        <a:spcAft>
          <a:spcPts val="0"/>
        </a:spcAft>
        <a:buClr>
          <a:srgbClr val="800000"/>
        </a:buClr>
        <a:buSzPct val="80000"/>
        <a:buFont typeface="Wingdings 2" pitchFamily="18" charset="2"/>
        <a:buChar char=""/>
        <a:tabLst>
          <a:tab pos="398463" algn="l"/>
        </a:tabLst>
        <a:defRPr sz="28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1pPr>
      <a:lvl2pPr marL="692150" indent="-40798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2pPr>
      <a:lvl3pPr marL="914400" indent="-384175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3pPr>
      <a:lvl4pPr marL="1139825" indent="-363538" algn="l" defTabSz="914400" rtl="0" eaLnBrk="1" latinLnBrk="0" hangingPunct="1">
        <a:spcBef>
          <a:spcPts val="500"/>
        </a:spcBef>
        <a:buClr>
          <a:schemeClr val="accent1">
            <a:lumMod val="50000"/>
          </a:schemeClr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4pPr>
      <a:lvl5pPr marL="1423988" indent="-392113" algn="l" defTabSz="914400" rtl="0" eaLnBrk="1" latinLnBrk="0" hangingPunct="1">
        <a:spcBef>
          <a:spcPts val="500"/>
        </a:spcBef>
        <a:buClr>
          <a:srgbClr val="800000"/>
        </a:buClr>
        <a:buSzPct val="80000"/>
        <a:buFont typeface="Wingdings 2" pitchFamily="18" charset="2"/>
        <a:buChar char=""/>
        <a:defRPr sz="2400" kern="1200">
          <a:solidFill>
            <a:schemeClr val="tx1">
              <a:lumMod val="65000"/>
              <a:lumOff val="35000"/>
            </a:schemeClr>
          </a:solidFill>
          <a:latin typeface="Times New Roman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44407" y="2405781"/>
            <a:ext cx="11574905" cy="37727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FIRST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FIRST_wide" id="{0E298308-5397-D643-9A84-D21F0F8FCF9C}" vid="{851C6FE6-BA45-B14F-ADAD-5D7583897E54}"/>
    </a:ext>
  </a:extLst>
</a:theme>
</file>

<file path=ppt/theme/theme2.xml><?xml version="1.0" encoding="utf-8"?>
<a:theme xmlns:a="http://schemas.openxmlformats.org/drawingml/2006/main" name="WFIRST Template">
  <a:themeElements>
    <a:clrScheme name="Custom 5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FFB712"/>
      </a:accent1>
      <a:accent2>
        <a:srgbClr val="F27810"/>
      </a:accent2>
      <a:accent3>
        <a:srgbClr val="E4C402"/>
      </a:accent3>
      <a:accent4>
        <a:srgbClr val="7DC1EF"/>
      </a:accent4>
      <a:accent5>
        <a:srgbClr val="21449B"/>
      </a:accent5>
      <a:accent6>
        <a:srgbClr val="E67A1F"/>
      </a:accent6>
      <a:hlink>
        <a:srgbClr val="8DA440"/>
      </a:hlink>
      <a:folHlink>
        <a:srgbClr val="4C4F3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FIRST_wide" id="{0E298308-5397-D643-9A84-D21F0F8FCF9C}" vid="{62D21B1F-70B1-264B-BDC1-7D4A1AD851A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WFIRST_wide</Template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Times New Roman</vt:lpstr>
      <vt:lpstr>Wingdings 2</vt:lpstr>
      <vt:lpstr>小塚明朝 Pro H</vt:lpstr>
      <vt:lpstr>Title WFIRST</vt:lpstr>
      <vt:lpstr>WFIRST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Rizzo</dc:creator>
  <cp:lastModifiedBy>Maxime Rizzo</cp:lastModifiedBy>
  <cp:revision>1</cp:revision>
  <dcterms:created xsi:type="dcterms:W3CDTF">2017-07-12T15:30:01Z</dcterms:created>
  <dcterms:modified xsi:type="dcterms:W3CDTF">2017-07-12T15:30:24Z</dcterms:modified>
</cp:coreProperties>
</file>