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1AF2-8C78-A143-8ABD-061BD27B811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07D3-90E7-9049-80D2-6EB99871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387"/>
            <a:ext cx="12192000" cy="5063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1398" y="1609721"/>
            <a:ext cx="23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reference star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9937" y="1609721"/>
            <a:ext cx="293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Average target </a:t>
            </a:r>
            <a:r>
              <a:rPr lang="en-US" dirty="0" smtClean="0"/>
              <a:t>star w/ planet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6426" y="0"/>
            <a:ext cx="4885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OS5 total exposure times stretched by factor of 10</a:t>
            </a:r>
          </a:p>
          <a:p>
            <a:pPr algn="ctr"/>
            <a:r>
              <a:rPr lang="en-US" dirty="0" smtClean="0"/>
              <a:t>No traps</a:t>
            </a:r>
          </a:p>
          <a:p>
            <a:pPr algn="ctr"/>
            <a:r>
              <a:rPr lang="en-US" dirty="0" smtClean="0"/>
              <a:t>No </a:t>
            </a:r>
            <a:r>
              <a:rPr lang="en-US" dirty="0" err="1" smtClean="0"/>
              <a:t>zodi</a:t>
            </a:r>
            <a:r>
              <a:rPr lang="en-US" dirty="0" smtClean="0"/>
              <a:t>/</a:t>
            </a:r>
            <a:r>
              <a:rPr lang="en-US" dirty="0" err="1" smtClean="0"/>
              <a:t>exozodi</a:t>
            </a:r>
            <a:endParaRPr lang="en-US" dirty="0" smtClean="0"/>
          </a:p>
          <a:p>
            <a:pPr algn="ctr"/>
            <a:r>
              <a:rPr lang="en-US" dirty="0" smtClean="0"/>
              <a:t>No cosmic rays</a:t>
            </a:r>
          </a:p>
          <a:p>
            <a:pPr algn="ctr"/>
            <a:r>
              <a:rPr lang="en-US" dirty="0" smtClean="0"/>
              <a:t>Reduction method: “optimal/</a:t>
            </a:r>
            <a:r>
              <a:rPr lang="en-US" dirty="0" err="1" smtClean="0"/>
              <a:t>gaussian</a:t>
            </a:r>
            <a:r>
              <a:rPr lang="en-US" dirty="0" smtClean="0"/>
              <a:t> extraction”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50347"/>
            <a:ext cx="5784351" cy="522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5512" y="650347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after RDI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06" y="708880"/>
            <a:ext cx="5791200" cy="5168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4070" y="385714"/>
            <a:ext cx="353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Convolved residual with position-dependent matched filter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10" y="419457"/>
            <a:ext cx="6217990" cy="3320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5158" y="3790456"/>
            <a:ext cx="7547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points are matched filter maxima for each slice (post RDI).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Error bars are RMS within convolved residual image (post RDI).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Contrast scale on recovered spectrum is forced so that measured spectrum </a:t>
            </a:r>
            <a:br>
              <a:rPr lang="en-US" dirty="0" smtClean="0"/>
            </a:br>
            <a:r>
              <a:rPr lang="en-US" dirty="0" smtClean="0"/>
              <a:t>has same average as input spectrum.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56154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blue: original spectrum from </a:t>
            </a:r>
            <a:r>
              <a:rPr lang="en-US" dirty="0" err="1" smtClean="0"/>
              <a:t>Cahoy</a:t>
            </a:r>
            <a:r>
              <a:rPr lang="en-US" dirty="0" smtClean="0"/>
              <a:t> et al 2010</a:t>
            </a:r>
          </a:p>
          <a:p>
            <a:r>
              <a:rPr lang="en-US" dirty="0" smtClean="0"/>
              <a:t>In red: spectrum convolved with spectrometer’s response function at R=50 (assumed </a:t>
            </a:r>
            <a:r>
              <a:rPr lang="en-US" dirty="0" err="1" smtClean="0"/>
              <a:t>gaussian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green data points or slices corresponds to number of pixels across </a:t>
            </a:r>
            <a:r>
              <a:rPr lang="en-US" dirty="0" err="1" smtClean="0"/>
              <a:t>microspectrum</a:t>
            </a:r>
            <a:r>
              <a:rPr lang="en-US" dirty="0" smtClean="0"/>
              <a:t> (assumed 2 </a:t>
            </a:r>
            <a:r>
              <a:rPr lang="en-US" dirty="0" err="1" smtClean="0"/>
              <a:t>px</a:t>
            </a:r>
            <a:r>
              <a:rPr lang="en-US" dirty="0" smtClean="0"/>
              <a:t> per FWHM for each single spectral resolution element).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457"/>
            <a:ext cx="6224698" cy="32707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2851" y="0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Noiseless case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9520" y="50125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9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134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Rizzo</dc:creator>
  <cp:lastModifiedBy>Maxime Rizzo</cp:lastModifiedBy>
  <cp:revision>6</cp:revision>
  <dcterms:created xsi:type="dcterms:W3CDTF">2017-05-17T19:13:44Z</dcterms:created>
  <dcterms:modified xsi:type="dcterms:W3CDTF">2017-05-17T21:58:22Z</dcterms:modified>
</cp:coreProperties>
</file>