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3A49-0946-4BF7-9E90-8A18EDA7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198C-C917-4E1B-BCD7-8C4623B6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54AB-882E-4705-B89C-2E769A92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D04A-066C-4872-930C-458B8C7C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5A75-B2AA-4780-AADD-4D86B92E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4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0145-049A-4FD8-BABB-7BF12110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40C14-B30E-4480-9D89-392AC57A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E4E5-6BA3-4F4F-982A-D492218E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60E7-684E-4CFD-8B51-9329B995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41CF-AE06-476C-9BD6-93D08E15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0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65834-4DA7-4A6B-9BDE-6EA114ED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B99F-B2E5-41D0-A339-8290F9EB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CBD5-0FD1-45E3-88A7-4505A06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8B3F-54C4-4B90-8705-70C5CA4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4D6A-4714-44C0-9F4E-4D73B669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61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7C88-D5BE-40D9-B48A-2F5B6747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BF85-79DE-45B4-8C90-45BEBC97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C424-E3B6-4140-BD53-09948084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AC3A-E6CE-494E-98A5-A1BFB910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17A0-99A4-4A1D-AEA7-84F01557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75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C227-377C-48F9-9C89-CFBE01DA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D19D-0C15-4CF5-A7D7-E30E6181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E420-E7A0-45AC-8DDC-D14C7C65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F74A-7C82-4592-8E4F-DDCBCB1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E4BD-F1C5-4164-A3B3-AE3CC0EE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6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EB0A-9E8C-4336-ADF3-2DB9FB04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BA79-8965-4DD9-9A69-0081B25E8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1847-6EF9-4C2B-973C-491DE5C4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B545-5F8E-48E5-B763-6416255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595A-4E51-4D8A-A6F9-9F87E3A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4735-A508-4D2F-85E8-68493C6B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2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070-0046-42D1-9C0A-8082FF5F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82C78-1092-42A7-AE85-170E11B3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5D5C-EACC-4052-8C36-033734AE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176F-DC48-4BBE-90A3-7B51D0097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ACACD-50D6-4FBD-8215-06C5DC03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9858F-0B2D-4692-96E9-C7A0EFB5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E2A18-6698-4192-A97B-BE758BDD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1AA06-D81F-4F72-B2C5-88E937C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44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FD98-1952-4F34-83A1-0CA3688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F6594-CD8B-45D2-9297-2329712F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9542-9EF4-4320-AAED-0C770B0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DA75A-A023-4BA0-9EC7-7769AB6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38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9C16-442F-4CC2-B998-DF936978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5D735-A41C-4401-9ADE-CDE59A68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86417-0708-44D6-8504-36F0E621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F91-0B70-4AE6-82A1-3F0BB8C7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6FFE-B946-4604-8680-C82D5A10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45584-BB57-4C42-8A68-9E9F8698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2A6E-D57F-45B7-8D08-8A506F30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19DFC-84FA-4889-B26C-7A8A2645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6366-00E2-41E3-B13A-C98D42BD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52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C8E3-2BB0-4D06-BDD9-869A454C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A635-4236-44CF-81B4-79FEA3BC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3A33-8B8A-4F35-B462-4D82459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CF71-629F-4C24-80D6-E4D387A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4B92-28C5-4C71-87DD-6707907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C4F3-C55B-4BF0-908B-8986F7A2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83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A819F-2102-4A40-A63A-2FDBD866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EEFB-70B0-4F3A-8463-A5DC9AAE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72E7-EE06-4A68-AAE7-E2B64E459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A6AF-6E1E-4032-AF17-7FE0E86C4A5E}" type="datetimeFigureOut">
              <a:rPr lang="sv-SE" smtClean="0"/>
              <a:t>2018-11-03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8549-A29B-49BE-8882-1A05865CA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33CB-E81A-47D4-A29B-3A929C941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0B13-DEBB-47A3-9B75-57E34485555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2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83D5A3-B5CB-4452-9851-762B078D3696}"/>
              </a:ext>
            </a:extLst>
          </p:cNvPr>
          <p:cNvSpPr/>
          <p:nvPr/>
        </p:nvSpPr>
        <p:spPr>
          <a:xfrm>
            <a:off x="-78658" y="1612490"/>
            <a:ext cx="12349316" cy="383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35DA-B9FA-49EB-898B-474F2137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997"/>
            <a:ext cx="9144000" cy="2387600"/>
          </a:xfrm>
        </p:spPr>
        <p:txBody>
          <a:bodyPr/>
          <a:lstStyle/>
          <a:p>
            <a:pPr algn="l"/>
            <a:r>
              <a:rPr lang="sv-SE" b="1" dirty="0"/>
              <a:t>Sharing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17E3-F3AE-413C-A4FB-09FF3618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67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sv-SE" sz="1600" dirty="0"/>
              <a:t>OpenHack Gothenburg 2018</a:t>
            </a:r>
          </a:p>
          <a:p>
            <a:pPr algn="l"/>
            <a:r>
              <a:rPr lang="sv-SE" sz="1600" dirty="0"/>
              <a:t>Team: </a:t>
            </a:r>
            <a:r>
              <a:rPr lang="sv-SE" sz="1600" b="1" dirty="0"/>
              <a:t>fiercemob</a:t>
            </a:r>
          </a:p>
          <a:p>
            <a:pPr algn="l"/>
            <a:r>
              <a:rPr lang="sv-SE" sz="1600" dirty="0"/>
              <a:t>Moritz Denke, Mahmoud Hurria, Ara Jafarzadeh,</a:t>
            </a:r>
            <a:br>
              <a:rPr lang="sv-SE" sz="1600" dirty="0"/>
            </a:br>
            <a:r>
              <a:rPr lang="sv-SE" sz="1600" dirty="0"/>
              <a:t>Aswin Kumar Nagarajan, Martynas Lekeckas, Aron Sai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8E88F-5981-47A6-BA19-197C0C98E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1895529"/>
            <a:ext cx="3470787" cy="8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F7A60E-F6E5-4692-8CF8-DD5D2998CA6B}"/>
              </a:ext>
            </a:extLst>
          </p:cNvPr>
          <p:cNvSpPr/>
          <p:nvPr/>
        </p:nvSpPr>
        <p:spPr>
          <a:xfrm>
            <a:off x="-78658" y="-98406"/>
            <a:ext cx="12349316" cy="1908149"/>
          </a:xfrm>
          <a:prstGeom prst="rect">
            <a:avLst/>
          </a:prstGeom>
          <a:solidFill>
            <a:srgbClr val="B9D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379F69-A894-45E7-85A9-CCF050B1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How did we spend our weekend?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B08FD-CA10-4C57-B8F8-D82F0B8B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7636" y="1998657"/>
            <a:ext cx="5157787" cy="823912"/>
          </a:xfrm>
        </p:spPr>
        <p:txBody>
          <a:bodyPr/>
          <a:lstStyle/>
          <a:p>
            <a:r>
              <a:rPr lang="sv-SE" dirty="0"/>
              <a:t>Aim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13455-4088-4881-9FD1-647C67ED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7636" y="2822569"/>
            <a:ext cx="8571346" cy="1012826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Support sharing within trusted communities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0DEF19-37BA-4D43-A126-CA3CCAAEC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47636" y="3906386"/>
            <a:ext cx="5183188" cy="823912"/>
          </a:xfrm>
        </p:spPr>
        <p:txBody>
          <a:bodyPr/>
          <a:lstStyle/>
          <a:p>
            <a:r>
              <a:rPr lang="sv-SE" dirty="0"/>
              <a:t>Contribution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70841-1026-44D5-A78F-FAB9A35C9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47636" y="4730298"/>
            <a:ext cx="8613558" cy="1012826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Showcase OS tools to make it happen, quickly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A01ED-1F74-4508-9C71-B381BA4A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5" y="2233611"/>
            <a:ext cx="1195389" cy="1195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0A226D-6CE0-4765-94EC-8EBC721EC962}"/>
              </a:ext>
            </a:extLst>
          </p:cNvPr>
          <p:cNvSpPr txBox="1"/>
          <p:nvPr/>
        </p:nvSpPr>
        <p:spPr>
          <a:xfrm>
            <a:off x="7321756" y="6576002"/>
            <a:ext cx="487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i="1" dirty="0"/>
              <a:t>Icons made by mynamepong and eucalyp from www.flaticon.com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28214-8B2F-475E-BB1D-EF15E4849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5" y="4152613"/>
            <a:ext cx="1195390" cy="11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C1C31B-2E3D-427A-AC9E-588C85A77D33}"/>
              </a:ext>
            </a:extLst>
          </p:cNvPr>
          <p:cNvSpPr/>
          <p:nvPr/>
        </p:nvSpPr>
        <p:spPr>
          <a:xfrm>
            <a:off x="-78658" y="2662084"/>
            <a:ext cx="12339484" cy="1533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1C7C0F-841A-444C-B721-B74CCE97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762"/>
            <a:ext cx="9144000" cy="968476"/>
          </a:xfrm>
        </p:spPr>
        <p:txBody>
          <a:bodyPr>
            <a:normAutofit/>
          </a:bodyPr>
          <a:lstStyle/>
          <a:p>
            <a:r>
              <a:rPr lang="sv-SE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435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FE91A5-F303-40AA-B186-9173411EED5A}"/>
              </a:ext>
            </a:extLst>
          </p:cNvPr>
          <p:cNvSpPr/>
          <p:nvPr/>
        </p:nvSpPr>
        <p:spPr>
          <a:xfrm>
            <a:off x="-78658" y="-98406"/>
            <a:ext cx="12349316" cy="1908149"/>
          </a:xfrm>
          <a:prstGeom prst="rect">
            <a:avLst/>
          </a:prstGeom>
          <a:solidFill>
            <a:srgbClr val="B9D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E1D5D0-C117-46B9-A019-B2966F7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What should be done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0D4CB-3CB9-4FD2-A5DC-C8B72670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17191"/>
            <a:ext cx="5157787" cy="823912"/>
          </a:xfrm>
        </p:spPr>
        <p:txBody>
          <a:bodyPr/>
          <a:lstStyle/>
          <a:p>
            <a:r>
              <a:rPr lang="sv-SE" dirty="0"/>
              <a:t>User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EE2F7-5572-4371-8078-70AF07BF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441103"/>
            <a:ext cx="5157787" cy="21348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sv-SE" dirty="0"/>
              <a:t>Intuitive communities</a:t>
            </a:r>
          </a:p>
          <a:p>
            <a:pPr>
              <a:lnSpc>
                <a:spcPct val="150000"/>
              </a:lnSpc>
            </a:pPr>
            <a:r>
              <a:rPr lang="sv-SE" dirty="0"/>
              <a:t>No feeling of bureaucracy</a:t>
            </a:r>
          </a:p>
          <a:p>
            <a:pPr>
              <a:lnSpc>
                <a:spcPct val="150000"/>
              </a:lnSpc>
            </a:pPr>
            <a:r>
              <a:rPr lang="sv-SE" dirty="0"/>
              <a:t>Feeling of trust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06D4D8-AF5F-436E-9BA0-D2321D30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17191"/>
            <a:ext cx="5183188" cy="823912"/>
          </a:xfrm>
        </p:spPr>
        <p:txBody>
          <a:bodyPr/>
          <a:lstStyle/>
          <a:p>
            <a:r>
              <a:rPr lang="sv-SE" dirty="0"/>
              <a:t>Incentive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DA569F-9C7E-407B-9A5C-5FB4F251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441103"/>
            <a:ext cx="5183188" cy="21348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sv-SE" dirty="0"/>
              <a:t>Points for sharing and for borrowing</a:t>
            </a:r>
          </a:p>
          <a:p>
            <a:pPr>
              <a:lnSpc>
                <a:spcPct val="160000"/>
              </a:lnSpc>
            </a:pPr>
            <a:r>
              <a:rPr lang="sv-SE" dirty="0"/>
              <a:t>Community leaderboard</a:t>
            </a:r>
          </a:p>
          <a:p>
            <a:pPr>
              <a:lnSpc>
                <a:spcPct val="160000"/>
              </a:lnSpc>
            </a:pPr>
            <a:r>
              <a:rPr lang="sv-SE" dirty="0"/>
              <a:t>Real world rewards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661888-04E8-4B72-B57E-58E6EF90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3" y="2077028"/>
            <a:ext cx="1803682" cy="1803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457CE5-6A52-4681-961B-326A75DD713B}"/>
              </a:ext>
            </a:extLst>
          </p:cNvPr>
          <p:cNvSpPr txBox="1"/>
          <p:nvPr/>
        </p:nvSpPr>
        <p:spPr>
          <a:xfrm>
            <a:off x="8722781" y="6576002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i="1" dirty="0"/>
              <a:t>Icons made by freepik from www.flaticon.com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A6064-CBED-4582-97C9-55EFDA4C9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253095"/>
            <a:ext cx="1522838" cy="15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 Medium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Merriweather</vt:lpstr>
      <vt:lpstr>Montserrat Medium</vt:lpstr>
      <vt:lpstr>Office Theme</vt:lpstr>
      <vt:lpstr>Sharing app</vt:lpstr>
      <vt:lpstr>How did we spend our weekend?</vt:lpstr>
      <vt:lpstr>Demo</vt:lpstr>
      <vt:lpstr>What should be done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app</dc:title>
  <dc:creator>Aron Sai</dc:creator>
  <cp:lastModifiedBy>Aron Sai</cp:lastModifiedBy>
  <cp:revision>6</cp:revision>
  <dcterms:created xsi:type="dcterms:W3CDTF">2018-11-03T16:17:21Z</dcterms:created>
  <dcterms:modified xsi:type="dcterms:W3CDTF">2018-11-03T16:51:48Z</dcterms:modified>
</cp:coreProperties>
</file>