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0791d88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0791d88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Balaton Látnivalók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hu" sz="17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Gömbkilátó, Balatonboglár</a:t>
            </a:r>
            <a:endParaRPr b="1" sz="17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