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453e3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453e3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453e38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453e38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0575" r="62088" t="0"/>
          <a:stretch/>
        </p:blipFill>
        <p:spPr>
          <a:xfrm>
            <a:off x="689825" y="1991925"/>
            <a:ext cx="919800" cy="10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9463" l="37564" r="12383" t="18644"/>
          <a:stretch/>
        </p:blipFill>
        <p:spPr>
          <a:xfrm>
            <a:off x="447784" y="2767875"/>
            <a:ext cx="1403876" cy="43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021075" y="76198"/>
            <a:ext cx="1404000" cy="127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A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Datab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216650" y="1273800"/>
            <a:ext cx="1113300" cy="1009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A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925950" y="2671075"/>
            <a:ext cx="1404000" cy="1273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A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38950" y="4063725"/>
            <a:ext cx="1113300" cy="1009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A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</a:t>
            </a:r>
            <a:endParaRPr/>
          </a:p>
        </p:txBody>
      </p:sp>
      <p:cxnSp>
        <p:nvCxnSpPr>
          <p:cNvPr id="60" name="Google Shape;60;p13"/>
          <p:cNvCxnSpPr>
            <a:stCxn id="54" idx="3"/>
            <a:endCxn id="56" idx="3"/>
          </p:cNvCxnSpPr>
          <p:nvPr/>
        </p:nvCxnSpPr>
        <p:spPr>
          <a:xfrm flipH="1" rot="10800000">
            <a:off x="1609625" y="1162562"/>
            <a:ext cx="617100" cy="133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4" idx="3"/>
            <a:endCxn id="57" idx="2"/>
          </p:cNvCxnSpPr>
          <p:nvPr/>
        </p:nvCxnSpPr>
        <p:spPr>
          <a:xfrm flipH="1" rot="10800000">
            <a:off x="1609625" y="1778462"/>
            <a:ext cx="1607100" cy="718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4" idx="3"/>
            <a:endCxn id="58" idx="1"/>
          </p:cNvCxnSpPr>
          <p:nvPr/>
        </p:nvCxnSpPr>
        <p:spPr>
          <a:xfrm>
            <a:off x="1609625" y="2496662"/>
            <a:ext cx="1521900" cy="36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4" idx="3"/>
            <a:endCxn id="59" idx="0"/>
          </p:cNvCxnSpPr>
          <p:nvPr/>
        </p:nvCxnSpPr>
        <p:spPr>
          <a:xfrm>
            <a:off x="1609625" y="2496662"/>
            <a:ext cx="1185900" cy="1567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591750" y="278350"/>
            <a:ext cx="1960500" cy="73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081850" y="1282825"/>
            <a:ext cx="980300" cy="992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8" idx="4"/>
            <a:endCxn id="69" idx="0"/>
          </p:cNvCxnSpPr>
          <p:nvPr/>
        </p:nvCxnSpPr>
        <p:spPr>
          <a:xfrm>
            <a:off x="4572000" y="1016650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1222350" y="2663850"/>
            <a:ext cx="1282800" cy="48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919750" y="3389925"/>
            <a:ext cx="1887975" cy="4839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GetReportCategory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82838" y="4116000"/>
            <a:ext cx="1161826" cy="774551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74" name="Google Shape;74;p14"/>
          <p:cNvCxnSpPr>
            <a:stCxn id="71" idx="4"/>
            <a:endCxn id="72" idx="0"/>
          </p:cNvCxnSpPr>
          <p:nvPr/>
        </p:nvCxnSpPr>
        <p:spPr>
          <a:xfrm>
            <a:off x="1863750" y="3147750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2" idx="2"/>
            <a:endCxn id="73" idx="1"/>
          </p:cNvCxnSpPr>
          <p:nvPr/>
        </p:nvCxnSpPr>
        <p:spPr>
          <a:xfrm>
            <a:off x="1863738" y="387382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9" idx="1"/>
            <a:endCxn id="71" idx="0"/>
          </p:cNvCxnSpPr>
          <p:nvPr/>
        </p:nvCxnSpPr>
        <p:spPr>
          <a:xfrm flipH="1">
            <a:off x="1863650" y="1779025"/>
            <a:ext cx="2218200" cy="88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3930613" y="2656150"/>
            <a:ext cx="1282800" cy="48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628013" y="3382225"/>
            <a:ext cx="1887975" cy="4839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GetReport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991100" y="4108300"/>
            <a:ext cx="1161826" cy="774551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80" name="Google Shape;80;p14"/>
          <p:cNvCxnSpPr>
            <a:stCxn id="77" idx="4"/>
            <a:endCxn id="78" idx="0"/>
          </p:cNvCxnSpPr>
          <p:nvPr/>
        </p:nvCxnSpPr>
        <p:spPr>
          <a:xfrm>
            <a:off x="4572013" y="3140050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8" idx="2"/>
            <a:endCxn id="79" idx="1"/>
          </p:cNvCxnSpPr>
          <p:nvPr/>
        </p:nvCxnSpPr>
        <p:spPr>
          <a:xfrm>
            <a:off x="4572000" y="386612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9" idx="2"/>
            <a:endCxn id="77" idx="0"/>
          </p:cNvCxnSpPr>
          <p:nvPr/>
        </p:nvCxnSpPr>
        <p:spPr>
          <a:xfrm flipH="1" rot="-5400000">
            <a:off x="4381800" y="2465425"/>
            <a:ext cx="381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>
            <a:off x="6673813" y="2656150"/>
            <a:ext cx="1282800" cy="48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371213" y="3382225"/>
            <a:ext cx="1887975" cy="4839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GetReportColumns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734300" y="4108300"/>
            <a:ext cx="1161826" cy="774551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86" name="Google Shape;86;p14"/>
          <p:cNvCxnSpPr>
            <a:stCxn id="83" idx="4"/>
            <a:endCxn id="84" idx="0"/>
          </p:cNvCxnSpPr>
          <p:nvPr/>
        </p:nvCxnSpPr>
        <p:spPr>
          <a:xfrm>
            <a:off x="7315213" y="3140050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4" idx="2"/>
            <a:endCxn id="85" idx="1"/>
          </p:cNvCxnSpPr>
          <p:nvPr/>
        </p:nvCxnSpPr>
        <p:spPr>
          <a:xfrm>
            <a:off x="7315200" y="386612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3" idx="0"/>
            <a:endCxn id="69" idx="3"/>
          </p:cNvCxnSpPr>
          <p:nvPr/>
        </p:nvCxnSpPr>
        <p:spPr>
          <a:xfrm flipH="1" rot="5400000">
            <a:off x="5750113" y="1091050"/>
            <a:ext cx="877200" cy="225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2321000" y="1484875"/>
            <a:ext cx="11619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isCategory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5607775" y="1484875"/>
            <a:ext cx="11619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isColumns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511500" y="2318675"/>
            <a:ext cx="11619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isReports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3838500" y="49750"/>
            <a:ext cx="1467000" cy="43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700625" y="662000"/>
            <a:ext cx="1742725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ExtractReportDetail</a:t>
            </a:r>
            <a:endParaRPr/>
          </a:p>
        </p:txBody>
      </p:sp>
      <p:cxnSp>
        <p:nvCxnSpPr>
          <p:cNvPr id="98" name="Google Shape;98;p15"/>
          <p:cNvCxnSpPr>
            <a:endCxn id="97" idx="0"/>
          </p:cNvCxnSpPr>
          <p:nvPr/>
        </p:nvCxnSpPr>
        <p:spPr>
          <a:xfrm>
            <a:off x="4571988" y="48530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/>
          <p:nvPr/>
        </p:nvSpPr>
        <p:spPr>
          <a:xfrm>
            <a:off x="3991088" y="1274250"/>
            <a:ext cx="1161826" cy="774551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5"/>
          <p:cNvCxnSpPr>
            <a:stCxn id="97" idx="2"/>
            <a:endCxn id="99" idx="0"/>
          </p:cNvCxnSpPr>
          <p:nvPr/>
        </p:nvCxnSpPr>
        <p:spPr>
          <a:xfrm>
            <a:off x="4571988" y="109760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-6200" y="2048800"/>
            <a:ext cx="1585500" cy="465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810325" y="2273875"/>
            <a:ext cx="1585500" cy="465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779238" y="2273800"/>
            <a:ext cx="1585500" cy="465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748175" y="2273875"/>
            <a:ext cx="1585500" cy="465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407425" y="2048800"/>
            <a:ext cx="1742700" cy="465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WebServices</a:t>
            </a:r>
            <a:endParaRPr/>
          </a:p>
        </p:txBody>
      </p:sp>
      <p:cxnSp>
        <p:nvCxnSpPr>
          <p:cNvPr id="106" name="Google Shape;106;p15"/>
          <p:cNvCxnSpPr>
            <a:stCxn id="99" idx="1"/>
            <a:endCxn id="101" idx="0"/>
          </p:cNvCxnSpPr>
          <p:nvPr/>
        </p:nvCxnSpPr>
        <p:spPr>
          <a:xfrm flipH="1">
            <a:off x="786488" y="1661525"/>
            <a:ext cx="3204600" cy="38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99" idx="1"/>
            <a:endCxn id="102" idx="0"/>
          </p:cNvCxnSpPr>
          <p:nvPr/>
        </p:nvCxnSpPr>
        <p:spPr>
          <a:xfrm flipH="1">
            <a:off x="2602988" y="1661525"/>
            <a:ext cx="1388100" cy="61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99" idx="2"/>
            <a:endCxn id="103" idx="0"/>
          </p:cNvCxnSpPr>
          <p:nvPr/>
        </p:nvCxnSpPr>
        <p:spPr>
          <a:xfrm flipH="1" rot="-5400000">
            <a:off x="4459800" y="2161001"/>
            <a:ext cx="225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99" idx="3"/>
            <a:endCxn id="105" idx="0"/>
          </p:cNvCxnSpPr>
          <p:nvPr/>
        </p:nvCxnSpPr>
        <p:spPr>
          <a:xfrm>
            <a:off x="5152913" y="1661525"/>
            <a:ext cx="3126000" cy="38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99" idx="3"/>
            <a:endCxn id="104" idx="0"/>
          </p:cNvCxnSpPr>
          <p:nvPr/>
        </p:nvCxnSpPr>
        <p:spPr>
          <a:xfrm>
            <a:off x="5152913" y="1661525"/>
            <a:ext cx="1388100" cy="61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145125" y="2765875"/>
            <a:ext cx="128285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ConnectFTP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45125" y="3452675"/>
            <a:ext cx="128285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ReadFile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05625" y="4144675"/>
            <a:ext cx="1161825" cy="4356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114" name="Google Shape;114;p15"/>
          <p:cNvCxnSpPr>
            <a:stCxn id="101" idx="4"/>
            <a:endCxn id="111" idx="0"/>
          </p:cNvCxnSpPr>
          <p:nvPr/>
        </p:nvCxnSpPr>
        <p:spPr>
          <a:xfrm>
            <a:off x="786550" y="2514700"/>
            <a:ext cx="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11" idx="2"/>
            <a:endCxn id="112" idx="0"/>
          </p:cNvCxnSpPr>
          <p:nvPr/>
        </p:nvCxnSpPr>
        <p:spPr>
          <a:xfrm>
            <a:off x="786550" y="3201475"/>
            <a:ext cx="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12" idx="2"/>
            <a:endCxn id="113" idx="1"/>
          </p:cNvCxnSpPr>
          <p:nvPr/>
        </p:nvCxnSpPr>
        <p:spPr>
          <a:xfrm>
            <a:off x="786550" y="3888275"/>
            <a:ext cx="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5"/>
          <p:cNvSpPr/>
          <p:nvPr/>
        </p:nvSpPr>
        <p:spPr>
          <a:xfrm>
            <a:off x="1961650" y="2994025"/>
            <a:ext cx="128285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ConnectDB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909025" y="3683875"/>
            <a:ext cx="138810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ExecuteQuery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022163" y="4373725"/>
            <a:ext cx="1161825" cy="4356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120" name="Google Shape;120;p15"/>
          <p:cNvCxnSpPr>
            <a:stCxn id="102" idx="4"/>
            <a:endCxn id="117" idx="0"/>
          </p:cNvCxnSpPr>
          <p:nvPr/>
        </p:nvCxnSpPr>
        <p:spPr>
          <a:xfrm>
            <a:off x="2603075" y="273977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7" idx="2"/>
            <a:endCxn id="118" idx="0"/>
          </p:cNvCxnSpPr>
          <p:nvPr/>
        </p:nvCxnSpPr>
        <p:spPr>
          <a:xfrm>
            <a:off x="2603075" y="342962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8" idx="2"/>
            <a:endCxn id="119" idx="1"/>
          </p:cNvCxnSpPr>
          <p:nvPr/>
        </p:nvCxnSpPr>
        <p:spPr>
          <a:xfrm>
            <a:off x="2603075" y="411947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/>
          <p:nvPr/>
        </p:nvSpPr>
        <p:spPr>
          <a:xfrm>
            <a:off x="3929500" y="3799178"/>
            <a:ext cx="1282850" cy="33334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ConnectDB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890225" y="4252881"/>
            <a:ext cx="1388100" cy="33334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ExecuteQuery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03375" y="4704573"/>
            <a:ext cx="1161825" cy="3873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126" name="Google Shape;126;p15"/>
          <p:cNvCxnSpPr>
            <a:endCxn id="123" idx="0"/>
          </p:cNvCxnSpPr>
          <p:nvPr/>
        </p:nvCxnSpPr>
        <p:spPr>
          <a:xfrm>
            <a:off x="4570925" y="3604478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23" idx="2"/>
            <a:endCxn id="124" idx="0"/>
          </p:cNvCxnSpPr>
          <p:nvPr/>
        </p:nvCxnSpPr>
        <p:spPr>
          <a:xfrm>
            <a:off x="4570925" y="4132518"/>
            <a:ext cx="135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24" idx="2"/>
            <a:endCxn id="125" idx="1"/>
          </p:cNvCxnSpPr>
          <p:nvPr/>
        </p:nvCxnSpPr>
        <p:spPr>
          <a:xfrm>
            <a:off x="4584275" y="4586222"/>
            <a:ext cx="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5"/>
          <p:cNvSpPr/>
          <p:nvPr/>
        </p:nvSpPr>
        <p:spPr>
          <a:xfrm>
            <a:off x="3929500" y="3354041"/>
            <a:ext cx="1282850" cy="33334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BuildQuery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778175" y="2869813"/>
            <a:ext cx="1585500" cy="333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GetViewDetails</a:t>
            </a:r>
            <a:endParaRPr/>
          </a:p>
        </p:txBody>
      </p:sp>
      <p:cxnSp>
        <p:nvCxnSpPr>
          <p:cNvPr id="131" name="Google Shape;131;p15"/>
          <p:cNvCxnSpPr>
            <a:stCxn id="103" idx="4"/>
            <a:endCxn id="130" idx="0"/>
          </p:cNvCxnSpPr>
          <p:nvPr/>
        </p:nvCxnSpPr>
        <p:spPr>
          <a:xfrm flipH="1">
            <a:off x="4570788" y="2739700"/>
            <a:ext cx="12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30" idx="2"/>
            <a:endCxn id="129" idx="0"/>
          </p:cNvCxnSpPr>
          <p:nvPr/>
        </p:nvCxnSpPr>
        <p:spPr>
          <a:xfrm>
            <a:off x="4570925" y="3203163"/>
            <a:ext cx="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/>
          <p:nvPr/>
        </p:nvSpPr>
        <p:spPr>
          <a:xfrm>
            <a:off x="5899475" y="2905800"/>
            <a:ext cx="128285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CallAPI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48163" y="3505650"/>
            <a:ext cx="158550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CatchAPIResult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959988" y="4133100"/>
            <a:ext cx="1161825" cy="4356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136" name="Google Shape;136;p15"/>
          <p:cNvCxnSpPr>
            <a:stCxn id="104" idx="4"/>
            <a:endCxn id="133" idx="0"/>
          </p:cNvCxnSpPr>
          <p:nvPr/>
        </p:nvCxnSpPr>
        <p:spPr>
          <a:xfrm>
            <a:off x="6540925" y="2739775"/>
            <a:ext cx="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33" idx="2"/>
            <a:endCxn id="134" idx="0"/>
          </p:cNvCxnSpPr>
          <p:nvPr/>
        </p:nvCxnSpPr>
        <p:spPr>
          <a:xfrm>
            <a:off x="6540900" y="3341400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34" idx="2"/>
            <a:endCxn id="135" idx="1"/>
          </p:cNvCxnSpPr>
          <p:nvPr/>
        </p:nvCxnSpPr>
        <p:spPr>
          <a:xfrm>
            <a:off x="6540913" y="3941250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/>
          <p:nvPr/>
        </p:nvSpPr>
        <p:spPr>
          <a:xfrm>
            <a:off x="7637325" y="2717975"/>
            <a:ext cx="128285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SendRequest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486013" y="3317825"/>
            <a:ext cx="1585500" cy="435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ConsumeWS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697838" y="3945275"/>
            <a:ext cx="1161825" cy="4356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</a:t>
            </a:r>
            <a:endParaRPr/>
          </a:p>
        </p:txBody>
      </p:sp>
      <p:cxnSp>
        <p:nvCxnSpPr>
          <p:cNvPr id="142" name="Google Shape;142;p15"/>
          <p:cNvCxnSpPr>
            <a:stCxn id="139" idx="2"/>
            <a:endCxn id="140" idx="0"/>
          </p:cNvCxnSpPr>
          <p:nvPr/>
        </p:nvCxnSpPr>
        <p:spPr>
          <a:xfrm>
            <a:off x="8278750" y="3153575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stCxn id="140" idx="2"/>
            <a:endCxn id="141" idx="1"/>
          </p:cNvCxnSpPr>
          <p:nvPr/>
        </p:nvCxnSpPr>
        <p:spPr>
          <a:xfrm>
            <a:off x="8278763" y="3753425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>
            <a:stCxn id="105" idx="4"/>
            <a:endCxn id="139" idx="0"/>
          </p:cNvCxnSpPr>
          <p:nvPr/>
        </p:nvCxnSpPr>
        <p:spPr>
          <a:xfrm>
            <a:off x="8278775" y="2514700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