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7FB95C52-1266-43DD-8A39-87CC018794AD}" type="datetimeFigureOut">
              <a:rPr lang="en-US" smtClean="0"/>
              <a:t>6/10/2024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1BFE9FCD-9676-4AD4-84D8-F1C68541F636}"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B95C52-1266-43DD-8A39-87CC018794AD}"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E9FCD-9676-4AD4-84D8-F1C68541F63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B95C52-1266-43DD-8A39-87CC018794AD}"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E9FCD-9676-4AD4-84D8-F1C68541F63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B95C52-1266-43DD-8A39-87CC018794AD}"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E9FCD-9676-4AD4-84D8-F1C68541F63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FB95C52-1266-43DD-8A39-87CC018794AD}"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1BFE9FCD-9676-4AD4-84D8-F1C68541F63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B95C52-1266-43DD-8A39-87CC018794AD}"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E9FCD-9676-4AD4-84D8-F1C68541F63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FB95C52-1266-43DD-8A39-87CC018794AD}" type="datetimeFigureOut">
              <a:rPr lang="en-US" smtClean="0"/>
              <a:t>6/10/2024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FE9FCD-9676-4AD4-84D8-F1C68541F63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FB95C52-1266-43DD-8A39-87CC018794AD}" type="datetimeFigureOut">
              <a:rPr lang="en-US" smtClean="0"/>
              <a:t>6/10/2024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FE9FCD-9676-4AD4-84D8-F1C68541F63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B95C52-1266-43DD-8A39-87CC018794AD}" type="datetimeFigureOut">
              <a:rPr lang="en-US" smtClean="0"/>
              <a:t>6/10/2024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FE9FCD-9676-4AD4-84D8-F1C68541F63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B95C52-1266-43DD-8A39-87CC018794AD}"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E9FCD-9676-4AD4-84D8-F1C68541F63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FB95C52-1266-43DD-8A39-87CC018794AD}"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E9FCD-9676-4AD4-84D8-F1C68541F63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FB95C52-1266-43DD-8A39-87CC018794AD}" type="datetimeFigureOut">
              <a:rPr lang="en-US" smtClean="0"/>
              <a:t>6/10/2024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1BFE9FCD-9676-4AD4-84D8-F1C68541F63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 y="0"/>
            <a:ext cx="9155783" cy="6858000"/>
          </a:xfrm>
          <a:prstGeom prst="rect">
            <a:avLst/>
          </a:prstGeom>
        </p:spPr>
      </p:pic>
    </p:spTree>
    <p:extLst>
      <p:ext uri="{BB962C8B-B14F-4D97-AF65-F5344CB8AC3E}">
        <p14:creationId xmlns:p14="http://schemas.microsoft.com/office/powerpoint/2010/main" val="98073680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0" y="401783"/>
            <a:ext cx="5029200" cy="9144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2800" dirty="0" smtClean="0"/>
              <a:t>Presentation On</a:t>
            </a:r>
            <a:endParaRPr lang="en-US" sz="2800" dirty="0"/>
          </a:p>
        </p:txBody>
      </p:sp>
      <p:sp>
        <p:nvSpPr>
          <p:cNvPr id="3" name="Oval 2"/>
          <p:cNvSpPr/>
          <p:nvPr/>
        </p:nvSpPr>
        <p:spPr>
          <a:xfrm>
            <a:off x="533400" y="1981200"/>
            <a:ext cx="8001000" cy="388620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GB" dirty="0" smtClean="0"/>
              <a:t>Name: Nabil </a:t>
            </a:r>
            <a:r>
              <a:rPr lang="en-GB" dirty="0" err="1" smtClean="0"/>
              <a:t>Siddique</a:t>
            </a:r>
            <a:r>
              <a:rPr lang="en-GB" dirty="0" smtClean="0"/>
              <a:t> </a:t>
            </a:r>
          </a:p>
          <a:p>
            <a:pPr algn="ctr"/>
            <a:r>
              <a:rPr lang="en-GB" dirty="0" smtClean="0"/>
              <a:t>Roll : 634449</a:t>
            </a:r>
          </a:p>
          <a:p>
            <a:pPr algn="ctr"/>
            <a:r>
              <a:rPr lang="en-GB" dirty="0" smtClean="0"/>
              <a:t>Registration No:1502188198</a:t>
            </a:r>
          </a:p>
          <a:p>
            <a:pPr algn="ctr"/>
            <a:r>
              <a:rPr lang="en-GB" dirty="0" smtClean="0"/>
              <a:t>Subject : Project work</a:t>
            </a:r>
            <a:endParaRPr lang="en-US" dirty="0"/>
          </a:p>
        </p:txBody>
      </p:sp>
    </p:spTree>
    <p:extLst>
      <p:ext uri="{BB962C8B-B14F-4D97-AF65-F5344CB8AC3E}">
        <p14:creationId xmlns:p14="http://schemas.microsoft.com/office/powerpoint/2010/main" val="163538825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s-IN" dirty="0"/>
              <a:t>গ্রাফিক্স ডিজাইন কাকে বলে?</a:t>
            </a:r>
            <a:endParaRPr lang="en-US" dirty="0"/>
          </a:p>
        </p:txBody>
      </p:sp>
      <p:sp>
        <p:nvSpPr>
          <p:cNvPr id="3" name="Rectangle 2"/>
          <p:cNvSpPr/>
          <p:nvPr/>
        </p:nvSpPr>
        <p:spPr>
          <a:xfrm>
            <a:off x="76200" y="1676400"/>
            <a:ext cx="8839200" cy="4876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as-IN" dirty="0" smtClean="0"/>
              <a:t>চিত্রলেখ বিষয়ক শিল্পকর্মকেই    গ্রাফিক্স ডিজাইন  বলা হয়ে থাকে । সহজভাবে বলতে গেলে টেক্ট বা নকশা ব্যবহার করে সুন্দর এবং  মানসম্মত চিত্রকর্ম তৈরি করাকে গ্রাফিক্স ডিজাইন বলা হয়ে থাকে।আরও সহজভাবে  বলতে গেলে বলতে হয় আপনি নিশ্চই সংবাদ মাধ্যমে বিভিন্ন ধরনের চিত্র দেখতে  পান,বিভিন্ন কোম্পানির এড দেখতে পান ।এই যে চিত্রগুলো আপনি দেখতে পান এই  চিত্রগুলোকেই বলা হচ্ছে গ্রাফিক্স ডিজাইন। আগের যুগে যে চিত্রকর্মগুলো  শিল্পীরা হাতে একে তৈরি করত এখন সেইসব জিনিস তৈরি করা হচ্ছে কম্পিউটারের  কিছু অসাধারন সফটঅয়্যার দিয়ে।এতে করে চিত্রগুলোকে আরও বাস্তবসম্মত করা  সম্ভব হচ্ছে। </a:t>
            </a:r>
            <a:endParaRPr lang="en-US" dirty="0"/>
          </a:p>
        </p:txBody>
      </p:sp>
    </p:spTree>
    <p:extLst>
      <p:ext uri="{BB962C8B-B14F-4D97-AF65-F5344CB8AC3E}">
        <p14:creationId xmlns:p14="http://schemas.microsoft.com/office/powerpoint/2010/main" val="239051419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477962"/>
          </a:xfrm>
        </p:spPr>
        <p:txBody>
          <a:bodyPr>
            <a:normAutofit/>
          </a:bodyPr>
          <a:lstStyle/>
          <a:p>
            <a:r>
              <a:rPr lang="as-IN" dirty="0" smtClean="0"/>
              <a:t>। </a:t>
            </a:r>
            <a:endParaRPr lang="en-US" dirty="0"/>
          </a:p>
        </p:txBody>
      </p:sp>
      <p:sp>
        <p:nvSpPr>
          <p:cNvPr id="3" name="Rounded Rectangle 2"/>
          <p:cNvSpPr/>
          <p:nvPr/>
        </p:nvSpPr>
        <p:spPr>
          <a:xfrm>
            <a:off x="152400" y="304800"/>
            <a:ext cx="7010400" cy="1752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as-IN" dirty="0" smtClean="0"/>
              <a:t>সময় উপযোগী গ্রাফিক্স ডিজাইন সফটঅয়্যার হচ্ছে অ্যাডোভি  ফটোশপ, ইলাস্ট্রেটর </a:t>
            </a:r>
            <a:r>
              <a:rPr lang="en-GB"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2667000"/>
            <a:ext cx="2143125" cy="21431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425" y="2667000"/>
            <a:ext cx="2162175" cy="2114550"/>
          </a:xfrm>
          <a:prstGeom prst="rect">
            <a:avLst/>
          </a:prstGeom>
        </p:spPr>
      </p:pic>
    </p:spTree>
    <p:extLst>
      <p:ext uri="{BB962C8B-B14F-4D97-AF65-F5344CB8AC3E}">
        <p14:creationId xmlns:p14="http://schemas.microsoft.com/office/powerpoint/2010/main" val="383424306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295400" y="304800"/>
            <a:ext cx="6705600" cy="1600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as-IN" dirty="0" smtClean="0"/>
              <a:t>ফটোশপ ব্যাবহার করে একটি ছবিতে অন্য ছবি সংযোজন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133600"/>
            <a:ext cx="8610600" cy="4191000"/>
          </a:xfrm>
          <a:prstGeom prst="rect">
            <a:avLst/>
          </a:prstGeom>
        </p:spPr>
      </p:pic>
    </p:spTree>
    <p:extLst>
      <p:ext uri="{BB962C8B-B14F-4D97-AF65-F5344CB8AC3E}">
        <p14:creationId xmlns:p14="http://schemas.microsoft.com/office/powerpoint/2010/main" val="624710171"/>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609600" y="381000"/>
            <a:ext cx="7543800" cy="1143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as-IN" dirty="0" smtClean="0"/>
              <a:t>ফটোশপ ব্যাবহার করে প্যাটার্ন তৈরি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44782"/>
            <a:ext cx="5865926" cy="310902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6599" y="3971281"/>
            <a:ext cx="5431719" cy="2859009"/>
          </a:xfrm>
          <a:prstGeom prst="rect">
            <a:avLst/>
          </a:prstGeom>
        </p:spPr>
      </p:pic>
    </p:spTree>
    <p:extLst>
      <p:ext uri="{BB962C8B-B14F-4D97-AF65-F5344CB8AC3E}">
        <p14:creationId xmlns:p14="http://schemas.microsoft.com/office/powerpoint/2010/main" val="152427941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6" y="0"/>
            <a:ext cx="9178636" cy="6858000"/>
          </a:xfrm>
          <a:prstGeom prst="rect">
            <a:avLst/>
          </a:prstGeom>
        </p:spPr>
      </p:pic>
    </p:spTree>
    <p:extLst>
      <p:ext uri="{BB962C8B-B14F-4D97-AF65-F5344CB8AC3E}">
        <p14:creationId xmlns:p14="http://schemas.microsoft.com/office/powerpoint/2010/main" val="1186489565"/>
      </p:ext>
    </p:extLst>
  </p:cSld>
  <p:clrMapOvr>
    <a:masterClrMapping/>
  </p:clrMapOvr>
  <p:transition spd="slow">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38</TotalTime>
  <Words>139</Words>
  <Application>Microsoft Office PowerPoint</Application>
  <PresentationFormat>On-screen Show (4:3)</PresentationFormat>
  <Paragraphs>11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Apex</vt:lpstr>
      <vt:lpstr>PowerPoint Presentation</vt:lpstr>
      <vt:lpstr>PowerPoint Presentation</vt:lpstr>
      <vt:lpstr>গ্রাফিক্স ডিজাইন কাকে বলে?</vt:lpstr>
      <vt:lpstr>।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4</cp:revision>
  <dcterms:created xsi:type="dcterms:W3CDTF">2024-06-10T12:05:01Z</dcterms:created>
  <dcterms:modified xsi:type="dcterms:W3CDTF">2024-06-10T12:43:04Z</dcterms:modified>
</cp:coreProperties>
</file>