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8288000" cy="10287000"/>
  <p:notesSz cx="6858000" cy="9144000"/>
  <p:embeddedFontLst>
    <p:embeddedFont>
      <p:font typeface="Baloo Da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nva Sans Bold" panose="020B0604020202020204" charset="0"/>
      <p:regular r:id="rId12"/>
    </p:embeddedFont>
    <p:embeddedFont>
      <p:font typeface="Cooper Hewitt Heavy" panose="020B0604020202020204" charset="0"/>
      <p:regular r:id="rId13"/>
    </p:embeddedFont>
    <p:embeddedFont>
      <p:font typeface="Inter Bold" panose="020B0604020202020204" charset="0"/>
      <p:regular r:id="rId14"/>
    </p:embeddedFont>
    <p:embeddedFont>
      <p:font typeface="Inter Heavy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022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3" d="100"/>
          <a:sy n="43" d="100"/>
        </p:scale>
        <p:origin x="1378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57271" y="1028700"/>
            <a:ext cx="4373459" cy="1359655"/>
            <a:chOff x="0" y="0"/>
            <a:chExt cx="5831279" cy="1812873"/>
          </a:xfrm>
        </p:grpSpPr>
        <p:sp>
          <p:nvSpPr>
            <p:cNvPr id="3" name="Freeform 3"/>
            <p:cNvSpPr/>
            <p:nvPr/>
          </p:nvSpPr>
          <p:spPr>
            <a:xfrm rot="-10800000">
              <a:off x="0" y="0"/>
              <a:ext cx="1240209" cy="1812873"/>
            </a:xfrm>
            <a:custGeom>
              <a:avLst/>
              <a:gdLst/>
              <a:ahLst/>
              <a:cxnLst/>
              <a:rect l="l" t="t" r="r" b="b"/>
              <a:pathLst>
                <a:path w="1240209" h="1812873">
                  <a:moveTo>
                    <a:pt x="0" y="0"/>
                  </a:moveTo>
                  <a:lnTo>
                    <a:pt x="1240209" y="0"/>
                  </a:lnTo>
                  <a:lnTo>
                    <a:pt x="1240209" y="1812873"/>
                  </a:lnTo>
                  <a:lnTo>
                    <a:pt x="0" y="18128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524976" y="189535"/>
              <a:ext cx="5306302" cy="6897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70"/>
                </a:lnSpc>
              </a:pPr>
              <a:r>
                <a:rPr lang="en-US" sz="3121">
                  <a:solidFill>
                    <a:srgbClr val="013172"/>
                  </a:solidFill>
                  <a:cs typeface="Baloo Da"/>
                </a:rPr>
                <a:t>পলিটেকনিকিয়ান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10522" y="799440"/>
              <a:ext cx="4072547" cy="881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57"/>
                </a:lnSpc>
              </a:pPr>
              <a:r>
                <a:rPr lang="en-US" sz="3969">
                  <a:solidFill>
                    <a:srgbClr val="013172"/>
                  </a:solidFill>
                  <a:latin typeface="Baloo Da"/>
                  <a:cs typeface="Baloo Da"/>
                </a:rPr>
                <a:t> দ্বীনি পরিবার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46681" y="4426597"/>
            <a:ext cx="6375668" cy="1174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 dirty="0">
                <a:solidFill>
                  <a:srgbClr val="013172"/>
                </a:solidFill>
                <a:latin typeface="Cooper Hewitt Heavy"/>
              </a:rPr>
              <a:t>About this 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524500"/>
            <a:ext cx="16230600" cy="95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6"/>
              </a:lnSpc>
            </a:pPr>
            <a:r>
              <a:rPr lang="en-US" sz="2790" dirty="0">
                <a:solidFill>
                  <a:srgbClr val="000000"/>
                </a:solidFill>
                <a:latin typeface="Inter Bold"/>
              </a:rPr>
              <a:t>Polytechnician </a:t>
            </a:r>
            <a:r>
              <a:rPr lang="en-US" sz="2790" dirty="0" err="1">
                <a:solidFill>
                  <a:srgbClr val="000000"/>
                </a:solidFill>
                <a:latin typeface="Inter Bold"/>
              </a:rPr>
              <a:t>Deeni</a:t>
            </a:r>
            <a:r>
              <a:rPr lang="en-US" sz="2790" dirty="0">
                <a:solidFill>
                  <a:srgbClr val="000000"/>
                </a:solidFill>
                <a:latin typeface="Inter Bold"/>
              </a:rPr>
              <a:t> </a:t>
            </a:r>
            <a:r>
              <a:rPr lang="en-US" sz="2790" dirty="0" err="1">
                <a:solidFill>
                  <a:srgbClr val="000000"/>
                </a:solidFill>
                <a:latin typeface="Inter Bold"/>
              </a:rPr>
              <a:t>Poribar</a:t>
            </a:r>
            <a:r>
              <a:rPr lang="en-US" sz="2790" dirty="0">
                <a:solidFill>
                  <a:srgbClr val="000000"/>
                </a:solidFill>
                <a:latin typeface="Inter Bold"/>
              </a:rPr>
              <a:t> is an nonprofits religious organization. I have tried to present the concept and philosophy of Polytechnician </a:t>
            </a:r>
            <a:r>
              <a:rPr lang="en-US" sz="2790" dirty="0" err="1">
                <a:solidFill>
                  <a:srgbClr val="000000"/>
                </a:solidFill>
                <a:latin typeface="Inter Bold"/>
              </a:rPr>
              <a:t>Deeni</a:t>
            </a:r>
            <a:r>
              <a:rPr lang="en-US" sz="2790" dirty="0">
                <a:solidFill>
                  <a:srgbClr val="000000"/>
                </a:solidFill>
                <a:latin typeface="Inter Bold"/>
              </a:rPr>
              <a:t> </a:t>
            </a:r>
            <a:r>
              <a:rPr lang="en-US" sz="2790" dirty="0" err="1">
                <a:solidFill>
                  <a:srgbClr val="000000"/>
                </a:solidFill>
                <a:latin typeface="Inter Bold"/>
              </a:rPr>
              <a:t>Poribar</a:t>
            </a:r>
            <a:r>
              <a:rPr lang="en-US" sz="2790" dirty="0">
                <a:solidFill>
                  <a:srgbClr val="000000"/>
                </a:solidFill>
                <a:latin typeface="Inter Bold"/>
              </a:rPr>
              <a:t> logo in this project.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611238" y="9041308"/>
            <a:ext cx="13065527" cy="885402"/>
            <a:chOff x="0" y="-57150"/>
            <a:chExt cx="3441126" cy="233192"/>
          </a:xfrm>
        </p:grpSpPr>
        <p:sp>
          <p:nvSpPr>
            <p:cNvPr id="9" name="Freeform 9"/>
            <p:cNvSpPr/>
            <p:nvPr/>
          </p:nvSpPr>
          <p:spPr>
            <a:xfrm>
              <a:off x="0" y="-20069"/>
              <a:ext cx="3441126" cy="176042"/>
            </a:xfrm>
            <a:custGeom>
              <a:avLst/>
              <a:gdLst/>
              <a:ahLst/>
              <a:cxnLst/>
              <a:rect l="l" t="t" r="r" b="b"/>
              <a:pathLst>
                <a:path w="3441126" h="176042">
                  <a:moveTo>
                    <a:pt x="30220" y="0"/>
                  </a:moveTo>
                  <a:lnTo>
                    <a:pt x="3410906" y="0"/>
                  </a:lnTo>
                  <a:cubicBezTo>
                    <a:pt x="3418921" y="0"/>
                    <a:pt x="3426607" y="3184"/>
                    <a:pt x="3432275" y="8851"/>
                  </a:cubicBezTo>
                  <a:cubicBezTo>
                    <a:pt x="3437942" y="14519"/>
                    <a:pt x="3441126" y="22205"/>
                    <a:pt x="3441126" y="30220"/>
                  </a:cubicBezTo>
                  <a:lnTo>
                    <a:pt x="3441126" y="145822"/>
                  </a:lnTo>
                  <a:cubicBezTo>
                    <a:pt x="3441126" y="153837"/>
                    <a:pt x="3437942" y="161524"/>
                    <a:pt x="3432275" y="167191"/>
                  </a:cubicBezTo>
                  <a:cubicBezTo>
                    <a:pt x="3426607" y="172858"/>
                    <a:pt x="3418921" y="176042"/>
                    <a:pt x="3410906" y="176042"/>
                  </a:cubicBezTo>
                  <a:lnTo>
                    <a:pt x="30220" y="176042"/>
                  </a:lnTo>
                  <a:cubicBezTo>
                    <a:pt x="22205" y="176042"/>
                    <a:pt x="14519" y="172858"/>
                    <a:pt x="8851" y="167191"/>
                  </a:cubicBezTo>
                  <a:cubicBezTo>
                    <a:pt x="3184" y="161524"/>
                    <a:pt x="0" y="153837"/>
                    <a:pt x="0" y="145822"/>
                  </a:cubicBezTo>
                  <a:lnTo>
                    <a:pt x="0" y="30220"/>
                  </a:lnTo>
                  <a:cubicBezTo>
                    <a:pt x="0" y="22205"/>
                    <a:pt x="3184" y="14519"/>
                    <a:pt x="8851" y="8851"/>
                  </a:cubicBezTo>
                  <a:cubicBezTo>
                    <a:pt x="14519" y="3184"/>
                    <a:pt x="22205" y="0"/>
                    <a:pt x="30220" y="0"/>
                  </a:cubicBezTo>
                  <a:close/>
                </a:path>
              </a:pathLst>
            </a:custGeom>
            <a:solidFill>
              <a:srgbClr val="022F7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441125" cy="233192"/>
            </a:xfrm>
            <a:prstGeom prst="rect">
              <a:avLst/>
            </a:prstGeom>
          </p:spPr>
          <p:txBody>
            <a:bodyPr lIns="69624" tIns="69624" rIns="69624" bIns="69624" rtlCol="0" anchor="ctr"/>
            <a:lstStyle/>
            <a:p>
              <a:pPr algn="ctr">
                <a:lnSpc>
                  <a:spcPts val="4029"/>
                </a:lnSpc>
                <a:spcBef>
                  <a:spcPct val="0"/>
                </a:spcBef>
              </a:pPr>
              <a:r>
                <a:rPr lang="en-US" sz="2878" dirty="0">
                  <a:solidFill>
                    <a:srgbClr val="FFFFFF"/>
                  </a:solidFill>
                  <a:latin typeface="Canva Sans Bold"/>
                </a:rPr>
                <a:t>facebook.com/groups/</a:t>
              </a:r>
              <a:r>
                <a:rPr lang="en-US" sz="2878" dirty="0" err="1">
                  <a:solidFill>
                    <a:srgbClr val="FFFFFF"/>
                  </a:solidFill>
                  <a:latin typeface="Canva Sans Bold"/>
                </a:rPr>
                <a:t>polytechniciandeeniporibar</a:t>
              </a:r>
              <a:r>
                <a:rPr lang="en-US" sz="2878" dirty="0">
                  <a:solidFill>
                    <a:srgbClr val="FFFFFF"/>
                  </a:solidFill>
                  <a:latin typeface="Canva Sans Bold"/>
                </a:rPr>
                <a:t>/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70279" y="477629"/>
            <a:ext cx="7147441" cy="1174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022F70"/>
                </a:solidFill>
                <a:latin typeface="Cooper Hewitt Heavy"/>
              </a:rPr>
              <a:t>Concept of this logo </a:t>
            </a:r>
          </a:p>
        </p:txBody>
      </p:sp>
      <p:sp>
        <p:nvSpPr>
          <p:cNvPr id="3" name="Freeform 3"/>
          <p:cNvSpPr/>
          <p:nvPr/>
        </p:nvSpPr>
        <p:spPr>
          <a:xfrm>
            <a:off x="2394108" y="6192182"/>
            <a:ext cx="1211894" cy="1459220"/>
          </a:xfrm>
          <a:custGeom>
            <a:avLst/>
            <a:gdLst/>
            <a:ahLst/>
            <a:cxnLst/>
            <a:rect l="l" t="t" r="r" b="b"/>
            <a:pathLst>
              <a:path w="1211894" h="1459220">
                <a:moveTo>
                  <a:pt x="0" y="0"/>
                </a:moveTo>
                <a:lnTo>
                  <a:pt x="1211894" y="0"/>
                </a:lnTo>
                <a:lnTo>
                  <a:pt x="1211894" y="1459220"/>
                </a:lnTo>
                <a:lnTo>
                  <a:pt x="0" y="1459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007" t="-21181" r="-73010" b="-5988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903780" y="6192182"/>
            <a:ext cx="1211894" cy="1459220"/>
          </a:xfrm>
          <a:custGeom>
            <a:avLst/>
            <a:gdLst/>
            <a:ahLst/>
            <a:cxnLst/>
            <a:rect l="l" t="t" r="r" b="b"/>
            <a:pathLst>
              <a:path w="1211894" h="1459220">
                <a:moveTo>
                  <a:pt x="0" y="0"/>
                </a:moveTo>
                <a:lnTo>
                  <a:pt x="1211895" y="0"/>
                </a:lnTo>
                <a:lnTo>
                  <a:pt x="1211895" y="1459220"/>
                </a:lnTo>
                <a:lnTo>
                  <a:pt x="0" y="14592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3347" t="-36249" r="-81577" b="-5885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018295" y="6704256"/>
            <a:ext cx="473192" cy="586161"/>
          </a:xfrm>
          <a:custGeom>
            <a:avLst/>
            <a:gdLst/>
            <a:ahLst/>
            <a:cxnLst/>
            <a:rect l="l" t="t" r="r" b="b"/>
            <a:pathLst>
              <a:path w="473192" h="586161">
                <a:moveTo>
                  <a:pt x="0" y="0"/>
                </a:moveTo>
                <a:lnTo>
                  <a:pt x="473192" y="0"/>
                </a:lnTo>
                <a:lnTo>
                  <a:pt x="473192" y="586161"/>
                </a:lnTo>
                <a:lnTo>
                  <a:pt x="0" y="586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437602" y="6860183"/>
            <a:ext cx="618313" cy="274306"/>
          </a:xfrm>
          <a:custGeom>
            <a:avLst/>
            <a:gdLst/>
            <a:ahLst/>
            <a:cxnLst/>
            <a:rect l="l" t="t" r="r" b="b"/>
            <a:pathLst>
              <a:path w="618313" h="274306">
                <a:moveTo>
                  <a:pt x="0" y="0"/>
                </a:moveTo>
                <a:lnTo>
                  <a:pt x="618313" y="0"/>
                </a:lnTo>
                <a:lnTo>
                  <a:pt x="618313" y="274306"/>
                </a:lnTo>
                <a:lnTo>
                  <a:pt x="0" y="274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1465490" y="6303889"/>
            <a:ext cx="845431" cy="1235807"/>
          </a:xfrm>
          <a:custGeom>
            <a:avLst/>
            <a:gdLst/>
            <a:ahLst/>
            <a:cxnLst/>
            <a:rect l="l" t="t" r="r" b="b"/>
            <a:pathLst>
              <a:path w="845431" h="1235807">
                <a:moveTo>
                  <a:pt x="0" y="0"/>
                </a:moveTo>
                <a:lnTo>
                  <a:pt x="845431" y="0"/>
                </a:lnTo>
                <a:lnTo>
                  <a:pt x="845431" y="1235807"/>
                </a:lnTo>
                <a:lnTo>
                  <a:pt x="0" y="12358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823358" y="6424425"/>
            <a:ext cx="3617222" cy="478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2"/>
              </a:lnSpc>
            </a:pPr>
            <a:r>
              <a:rPr lang="en-US" sz="2837" dirty="0" err="1">
                <a:solidFill>
                  <a:srgbClr val="013172"/>
                </a:solidFill>
                <a:cs typeface="Baloo Da"/>
              </a:rPr>
              <a:t>পলিটেকনিকিয়ান</a:t>
            </a:r>
            <a:r>
              <a:rPr lang="en-US" sz="2837" dirty="0">
                <a:solidFill>
                  <a:srgbClr val="013172"/>
                </a:solidFill>
                <a:cs typeface="Baloo Da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22516" y="6834123"/>
            <a:ext cx="2776191" cy="615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1"/>
              </a:lnSpc>
            </a:pPr>
            <a:r>
              <a:rPr lang="en-US" sz="3608" dirty="0">
                <a:solidFill>
                  <a:srgbClr val="013172"/>
                </a:solidFill>
                <a:latin typeface="Baloo Da"/>
                <a:cs typeface="Baloo Da"/>
              </a:rPr>
              <a:t> </a:t>
            </a:r>
            <a:r>
              <a:rPr lang="en-US" sz="3608" dirty="0" err="1">
                <a:solidFill>
                  <a:srgbClr val="013172"/>
                </a:solidFill>
                <a:latin typeface="Baloo Da"/>
                <a:cs typeface="Baloo Da"/>
              </a:rPr>
              <a:t>দ্বীনি</a:t>
            </a:r>
            <a:r>
              <a:rPr lang="en-US" sz="3608" dirty="0">
                <a:solidFill>
                  <a:srgbClr val="013172"/>
                </a:solidFill>
                <a:latin typeface="Baloo Da"/>
                <a:cs typeface="Baloo Da"/>
              </a:rPr>
              <a:t> </a:t>
            </a:r>
            <a:r>
              <a:rPr lang="en-US" sz="3608" dirty="0" err="1">
                <a:solidFill>
                  <a:srgbClr val="013172"/>
                </a:solidFill>
                <a:latin typeface="Baloo Da"/>
                <a:cs typeface="Baloo Da"/>
              </a:rPr>
              <a:t>পরিবার</a:t>
            </a:r>
            <a:endParaRPr lang="en-US" sz="3608" dirty="0">
              <a:solidFill>
                <a:srgbClr val="013172"/>
              </a:solidFill>
              <a:latin typeface="Baloo Da"/>
              <a:cs typeface="Baloo D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08016" y="6510239"/>
            <a:ext cx="2620010" cy="478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2"/>
              </a:lnSpc>
            </a:pPr>
            <a:r>
              <a:rPr lang="en-US" sz="2837" dirty="0" err="1">
                <a:solidFill>
                  <a:srgbClr val="013172"/>
                </a:solidFill>
                <a:cs typeface="Baloo Da"/>
              </a:rPr>
              <a:t>পলিটেকনিকিয়ান</a:t>
            </a:r>
            <a:r>
              <a:rPr lang="en-US" sz="2837" dirty="0">
                <a:solidFill>
                  <a:srgbClr val="013172"/>
                </a:solidFill>
                <a:cs typeface="Baloo Da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08016" y="6923779"/>
            <a:ext cx="2433796" cy="615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1"/>
              </a:lnSpc>
            </a:pPr>
            <a:r>
              <a:rPr lang="en-US" sz="3608" dirty="0">
                <a:solidFill>
                  <a:srgbClr val="013172"/>
                </a:solidFill>
                <a:latin typeface="Baloo Da"/>
                <a:cs typeface="Baloo Da"/>
              </a:rPr>
              <a:t> </a:t>
            </a:r>
            <a:r>
              <a:rPr lang="en-US" sz="3608" dirty="0" err="1">
                <a:solidFill>
                  <a:srgbClr val="013172"/>
                </a:solidFill>
                <a:latin typeface="Baloo Da"/>
                <a:cs typeface="Baloo Da"/>
              </a:rPr>
              <a:t>দ্বীনি</a:t>
            </a:r>
            <a:r>
              <a:rPr lang="en-US" sz="3608" dirty="0">
                <a:solidFill>
                  <a:srgbClr val="013172"/>
                </a:solidFill>
                <a:latin typeface="Baloo Da"/>
                <a:cs typeface="Baloo Da"/>
              </a:rPr>
              <a:t> </a:t>
            </a:r>
            <a:r>
              <a:rPr lang="en-US" sz="3608" dirty="0" err="1">
                <a:solidFill>
                  <a:srgbClr val="013172"/>
                </a:solidFill>
                <a:latin typeface="Baloo Da"/>
                <a:cs typeface="Baloo Da"/>
              </a:rPr>
              <a:t>পরিবার</a:t>
            </a:r>
            <a:endParaRPr lang="en-US" sz="3608" dirty="0">
              <a:solidFill>
                <a:srgbClr val="013172"/>
              </a:solidFill>
              <a:latin typeface="Baloo Da"/>
              <a:cs typeface="Baloo Da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6525250" y="6704256"/>
            <a:ext cx="473192" cy="586161"/>
          </a:xfrm>
          <a:custGeom>
            <a:avLst/>
            <a:gdLst/>
            <a:ahLst/>
            <a:cxnLst/>
            <a:rect l="l" t="t" r="r" b="b"/>
            <a:pathLst>
              <a:path w="473192" h="586161">
                <a:moveTo>
                  <a:pt x="0" y="0"/>
                </a:moveTo>
                <a:lnTo>
                  <a:pt x="473191" y="0"/>
                </a:lnTo>
                <a:lnTo>
                  <a:pt x="473191" y="586161"/>
                </a:lnTo>
                <a:lnTo>
                  <a:pt x="0" y="586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611238" y="9041308"/>
            <a:ext cx="13065527" cy="885402"/>
            <a:chOff x="0" y="-57150"/>
            <a:chExt cx="3441126" cy="233192"/>
          </a:xfrm>
        </p:grpSpPr>
        <p:sp>
          <p:nvSpPr>
            <p:cNvPr id="14" name="Freeform 14"/>
            <p:cNvSpPr/>
            <p:nvPr/>
          </p:nvSpPr>
          <p:spPr>
            <a:xfrm>
              <a:off x="0" y="-20069"/>
              <a:ext cx="3441126" cy="176042"/>
            </a:xfrm>
            <a:custGeom>
              <a:avLst/>
              <a:gdLst/>
              <a:ahLst/>
              <a:cxnLst/>
              <a:rect l="l" t="t" r="r" b="b"/>
              <a:pathLst>
                <a:path w="3441126" h="176042">
                  <a:moveTo>
                    <a:pt x="30220" y="0"/>
                  </a:moveTo>
                  <a:lnTo>
                    <a:pt x="3410906" y="0"/>
                  </a:lnTo>
                  <a:cubicBezTo>
                    <a:pt x="3418921" y="0"/>
                    <a:pt x="3426607" y="3184"/>
                    <a:pt x="3432275" y="8851"/>
                  </a:cubicBezTo>
                  <a:cubicBezTo>
                    <a:pt x="3437942" y="14519"/>
                    <a:pt x="3441126" y="22205"/>
                    <a:pt x="3441126" y="30220"/>
                  </a:cubicBezTo>
                  <a:lnTo>
                    <a:pt x="3441126" y="145822"/>
                  </a:lnTo>
                  <a:cubicBezTo>
                    <a:pt x="3441126" y="153837"/>
                    <a:pt x="3437942" y="161524"/>
                    <a:pt x="3432275" y="167191"/>
                  </a:cubicBezTo>
                  <a:cubicBezTo>
                    <a:pt x="3426607" y="172858"/>
                    <a:pt x="3418921" y="176042"/>
                    <a:pt x="3410906" y="176042"/>
                  </a:cubicBezTo>
                  <a:lnTo>
                    <a:pt x="30220" y="176042"/>
                  </a:lnTo>
                  <a:cubicBezTo>
                    <a:pt x="22205" y="176042"/>
                    <a:pt x="14519" y="172858"/>
                    <a:pt x="8851" y="167191"/>
                  </a:cubicBezTo>
                  <a:cubicBezTo>
                    <a:pt x="3184" y="161524"/>
                    <a:pt x="0" y="153837"/>
                    <a:pt x="0" y="145822"/>
                  </a:cubicBezTo>
                  <a:lnTo>
                    <a:pt x="0" y="30220"/>
                  </a:lnTo>
                  <a:cubicBezTo>
                    <a:pt x="0" y="22205"/>
                    <a:pt x="3184" y="14519"/>
                    <a:pt x="8851" y="8851"/>
                  </a:cubicBezTo>
                  <a:cubicBezTo>
                    <a:pt x="14519" y="3184"/>
                    <a:pt x="22205" y="0"/>
                    <a:pt x="30220" y="0"/>
                  </a:cubicBezTo>
                  <a:close/>
                </a:path>
              </a:pathLst>
            </a:custGeom>
            <a:solidFill>
              <a:srgbClr val="022F7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3441125" cy="233192"/>
            </a:xfrm>
            <a:prstGeom prst="rect">
              <a:avLst/>
            </a:prstGeom>
          </p:spPr>
          <p:txBody>
            <a:bodyPr lIns="69624" tIns="69624" rIns="69624" bIns="69624" rtlCol="0" anchor="ctr"/>
            <a:lstStyle/>
            <a:p>
              <a:pPr algn="ctr">
                <a:lnSpc>
                  <a:spcPts val="4029"/>
                </a:lnSpc>
                <a:spcBef>
                  <a:spcPct val="0"/>
                </a:spcBef>
              </a:pPr>
              <a:r>
                <a:rPr lang="en-US" sz="2878">
                  <a:solidFill>
                    <a:srgbClr val="FFFFFF"/>
                  </a:solidFill>
                  <a:latin typeface="Canva Sans Bold"/>
                </a:rPr>
                <a:t>facebook.com/groups/polytechniciandeeniporibar/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3219167"/>
            <a:ext cx="16230600" cy="1472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6"/>
              </a:lnSpc>
              <a:spcBef>
                <a:spcPct val="0"/>
              </a:spcBef>
            </a:pPr>
            <a:r>
              <a:rPr lang="en-US" sz="2790" dirty="0">
                <a:solidFill>
                  <a:srgbClr val="000000"/>
                </a:solidFill>
                <a:latin typeface="Inter Bold"/>
              </a:rPr>
              <a:t>The logo of the "Polytechnician </a:t>
            </a:r>
            <a:r>
              <a:rPr lang="en-US" sz="2790" dirty="0" err="1">
                <a:solidFill>
                  <a:srgbClr val="000000"/>
                </a:solidFill>
                <a:latin typeface="Inter Bold"/>
              </a:rPr>
              <a:t>Deeni</a:t>
            </a:r>
            <a:r>
              <a:rPr lang="en-US" sz="2790" dirty="0">
                <a:solidFill>
                  <a:srgbClr val="000000"/>
                </a:solidFill>
                <a:latin typeface="Inter Bold"/>
              </a:rPr>
              <a:t> </a:t>
            </a:r>
            <a:r>
              <a:rPr lang="en-US" sz="2790" dirty="0" err="1">
                <a:solidFill>
                  <a:srgbClr val="000000"/>
                </a:solidFill>
                <a:latin typeface="Inter Bold"/>
              </a:rPr>
              <a:t>Poribar</a:t>
            </a:r>
            <a:r>
              <a:rPr lang="en-US" sz="2790" dirty="0">
                <a:solidFill>
                  <a:srgbClr val="000000"/>
                </a:solidFill>
                <a:latin typeface="Inter Bold"/>
              </a:rPr>
              <a:t>" is made by symbol of </a:t>
            </a:r>
            <a:r>
              <a:rPr lang="en-US" sz="2790" dirty="0">
                <a:solidFill>
                  <a:srgbClr val="022F70"/>
                </a:solidFill>
                <a:latin typeface="Inter Heavy"/>
              </a:rPr>
              <a:t>mosque</a:t>
            </a:r>
            <a:r>
              <a:rPr lang="en-US" sz="2790" dirty="0">
                <a:solidFill>
                  <a:srgbClr val="000000"/>
                </a:solidFill>
                <a:latin typeface="Inter Bold"/>
              </a:rPr>
              <a:t> and symbol of </a:t>
            </a:r>
            <a:r>
              <a:rPr lang="en-US" sz="2790" dirty="0">
                <a:solidFill>
                  <a:srgbClr val="022F70"/>
                </a:solidFill>
                <a:latin typeface="Inter Heavy"/>
              </a:rPr>
              <a:t>pencil</a:t>
            </a:r>
            <a:r>
              <a:rPr lang="en-US" sz="2790" dirty="0">
                <a:solidFill>
                  <a:srgbClr val="000000"/>
                </a:solidFill>
                <a:latin typeface="Inter Bold"/>
              </a:rPr>
              <a:t>. This logo represents a community who will help every student of the polytechnic institute to become a </a:t>
            </a:r>
            <a:r>
              <a:rPr lang="en-US" sz="2790" dirty="0">
                <a:solidFill>
                  <a:srgbClr val="000000"/>
                </a:solidFill>
                <a:latin typeface="Inter Heavy"/>
              </a:rPr>
              <a:t>skillful and productive </a:t>
            </a:r>
            <a:r>
              <a:rPr lang="en-US" sz="2790" dirty="0" err="1">
                <a:solidFill>
                  <a:srgbClr val="000000"/>
                </a:solidFill>
                <a:latin typeface="Inter Heavy"/>
              </a:rPr>
              <a:t>muslim</a:t>
            </a:r>
            <a:r>
              <a:rPr lang="en-US" sz="2790" dirty="0">
                <a:solidFill>
                  <a:srgbClr val="000000"/>
                </a:solidFill>
                <a:latin typeface="Inter Heavy"/>
              </a:rPr>
              <a:t> </a:t>
            </a:r>
            <a:r>
              <a:rPr lang="en-US" sz="2790" dirty="0" err="1">
                <a:solidFill>
                  <a:srgbClr val="000000"/>
                </a:solidFill>
                <a:latin typeface="Inter Heavy"/>
              </a:rPr>
              <a:t>Insha</a:t>
            </a:r>
            <a:r>
              <a:rPr lang="en-US" sz="2790" dirty="0">
                <a:solidFill>
                  <a:srgbClr val="000000"/>
                </a:solidFill>
                <a:latin typeface="Inter Heavy"/>
              </a:rPr>
              <a:t> Allah.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78028" y="474227"/>
            <a:ext cx="7931944" cy="1174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022F70"/>
                </a:solidFill>
                <a:latin typeface="Cooper Hewitt Heavy"/>
              </a:rPr>
              <a:t>Philosophy of this logo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611238" y="9041308"/>
            <a:ext cx="13065527" cy="885402"/>
            <a:chOff x="0" y="-57150"/>
            <a:chExt cx="3441126" cy="233192"/>
          </a:xfrm>
        </p:grpSpPr>
        <p:sp>
          <p:nvSpPr>
            <p:cNvPr id="4" name="Freeform 4"/>
            <p:cNvSpPr/>
            <p:nvPr/>
          </p:nvSpPr>
          <p:spPr>
            <a:xfrm>
              <a:off x="0" y="-20069"/>
              <a:ext cx="3441126" cy="176042"/>
            </a:xfrm>
            <a:custGeom>
              <a:avLst/>
              <a:gdLst/>
              <a:ahLst/>
              <a:cxnLst/>
              <a:rect l="l" t="t" r="r" b="b"/>
              <a:pathLst>
                <a:path w="3441126" h="176042">
                  <a:moveTo>
                    <a:pt x="30220" y="0"/>
                  </a:moveTo>
                  <a:lnTo>
                    <a:pt x="3410906" y="0"/>
                  </a:lnTo>
                  <a:cubicBezTo>
                    <a:pt x="3418921" y="0"/>
                    <a:pt x="3426607" y="3184"/>
                    <a:pt x="3432275" y="8851"/>
                  </a:cubicBezTo>
                  <a:cubicBezTo>
                    <a:pt x="3437942" y="14519"/>
                    <a:pt x="3441126" y="22205"/>
                    <a:pt x="3441126" y="30220"/>
                  </a:cubicBezTo>
                  <a:lnTo>
                    <a:pt x="3441126" y="145822"/>
                  </a:lnTo>
                  <a:cubicBezTo>
                    <a:pt x="3441126" y="153837"/>
                    <a:pt x="3437942" y="161524"/>
                    <a:pt x="3432275" y="167191"/>
                  </a:cubicBezTo>
                  <a:cubicBezTo>
                    <a:pt x="3426607" y="172858"/>
                    <a:pt x="3418921" y="176042"/>
                    <a:pt x="3410906" y="176042"/>
                  </a:cubicBezTo>
                  <a:lnTo>
                    <a:pt x="30220" y="176042"/>
                  </a:lnTo>
                  <a:cubicBezTo>
                    <a:pt x="22205" y="176042"/>
                    <a:pt x="14519" y="172858"/>
                    <a:pt x="8851" y="167191"/>
                  </a:cubicBezTo>
                  <a:cubicBezTo>
                    <a:pt x="3184" y="161524"/>
                    <a:pt x="0" y="153837"/>
                    <a:pt x="0" y="145822"/>
                  </a:cubicBezTo>
                  <a:lnTo>
                    <a:pt x="0" y="30220"/>
                  </a:lnTo>
                  <a:cubicBezTo>
                    <a:pt x="0" y="22205"/>
                    <a:pt x="3184" y="14519"/>
                    <a:pt x="8851" y="8851"/>
                  </a:cubicBezTo>
                  <a:cubicBezTo>
                    <a:pt x="14519" y="3184"/>
                    <a:pt x="22205" y="0"/>
                    <a:pt x="30220" y="0"/>
                  </a:cubicBezTo>
                  <a:close/>
                </a:path>
              </a:pathLst>
            </a:custGeom>
            <a:solidFill>
              <a:srgbClr val="022F7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441125" cy="233192"/>
            </a:xfrm>
            <a:prstGeom prst="rect">
              <a:avLst/>
            </a:prstGeom>
          </p:spPr>
          <p:txBody>
            <a:bodyPr lIns="69624" tIns="69624" rIns="69624" bIns="69624" rtlCol="0" anchor="ctr"/>
            <a:lstStyle/>
            <a:p>
              <a:pPr algn="ctr">
                <a:lnSpc>
                  <a:spcPts val="4029"/>
                </a:lnSpc>
                <a:spcBef>
                  <a:spcPct val="0"/>
                </a:spcBef>
              </a:pPr>
              <a:r>
                <a:rPr lang="en-US" sz="2878">
                  <a:solidFill>
                    <a:srgbClr val="FFFFFF"/>
                  </a:solidFill>
                  <a:latin typeface="Canva Sans Bold"/>
                </a:rPr>
                <a:t>facebook.com/groups/polytechniciandeeniporibar/</a:t>
              </a:r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3281397" y="4231541"/>
            <a:ext cx="1281258" cy="1872877"/>
          </a:xfrm>
          <a:custGeom>
            <a:avLst/>
            <a:gdLst/>
            <a:ahLst/>
            <a:cxnLst/>
            <a:rect l="l" t="t" r="r" b="b"/>
            <a:pathLst>
              <a:path w="1281258" h="1872877">
                <a:moveTo>
                  <a:pt x="0" y="0"/>
                </a:moveTo>
                <a:lnTo>
                  <a:pt x="1281258" y="0"/>
                </a:lnTo>
                <a:lnTo>
                  <a:pt x="1281258" y="1872877"/>
                </a:lnTo>
                <a:lnTo>
                  <a:pt x="0" y="1872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23749" y="4410191"/>
            <a:ext cx="5481933" cy="72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dirty="0" err="1">
                <a:solidFill>
                  <a:srgbClr val="013172"/>
                </a:solidFill>
                <a:cs typeface="Baloo Da"/>
              </a:rPr>
              <a:t>পলিটেকনিকিয়ান</a:t>
            </a:r>
            <a:r>
              <a:rPr lang="en-US" sz="4299" dirty="0">
                <a:solidFill>
                  <a:srgbClr val="013172"/>
                </a:solidFill>
                <a:cs typeface="Baloo Da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28676" y="5031388"/>
            <a:ext cx="4207342" cy="937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5"/>
              </a:lnSpc>
            </a:pPr>
            <a:r>
              <a:rPr lang="en-US" sz="5467" dirty="0">
                <a:solidFill>
                  <a:srgbClr val="013172"/>
                </a:solidFill>
                <a:latin typeface="Baloo Da"/>
                <a:cs typeface="Baloo Da"/>
              </a:rPr>
              <a:t> </a:t>
            </a:r>
            <a:r>
              <a:rPr lang="en-US" sz="5467" dirty="0" err="1">
                <a:solidFill>
                  <a:srgbClr val="013172"/>
                </a:solidFill>
                <a:latin typeface="Baloo Da"/>
                <a:cs typeface="Baloo Da"/>
              </a:rPr>
              <a:t>দ্বীনি</a:t>
            </a:r>
            <a:r>
              <a:rPr lang="en-US" sz="5467" dirty="0">
                <a:solidFill>
                  <a:srgbClr val="013172"/>
                </a:solidFill>
                <a:latin typeface="Baloo Da"/>
                <a:cs typeface="Baloo Da"/>
              </a:rPr>
              <a:t> </a:t>
            </a:r>
            <a:r>
              <a:rPr lang="en-US" sz="5467" dirty="0" err="1">
                <a:solidFill>
                  <a:srgbClr val="013172"/>
                </a:solidFill>
                <a:latin typeface="Baloo Da"/>
                <a:cs typeface="Baloo Da"/>
              </a:rPr>
              <a:t>পরিবার</a:t>
            </a:r>
            <a:endParaRPr lang="en-US" sz="5467" dirty="0">
              <a:solidFill>
                <a:srgbClr val="013172"/>
              </a:solidFill>
              <a:latin typeface="Baloo Da"/>
              <a:cs typeface="Baloo Da"/>
            </a:endParaRPr>
          </a:p>
        </p:txBody>
      </p:sp>
      <p:sp>
        <p:nvSpPr>
          <p:cNvPr id="9" name="AutoShape 9"/>
          <p:cNvSpPr/>
          <p:nvPr/>
        </p:nvSpPr>
        <p:spPr>
          <a:xfrm flipH="1">
            <a:off x="5829866" y="2470729"/>
            <a:ext cx="0" cy="1210794"/>
          </a:xfrm>
          <a:prstGeom prst="line">
            <a:avLst/>
          </a:prstGeom>
          <a:ln w="47625" cap="flat">
            <a:solidFill>
              <a:srgbClr val="022F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V="1">
            <a:off x="4667712" y="3013130"/>
            <a:ext cx="1162144" cy="22746"/>
          </a:xfrm>
          <a:prstGeom prst="line">
            <a:avLst/>
          </a:prstGeom>
          <a:ln w="19050" cap="flat">
            <a:solidFill>
              <a:srgbClr val="022F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3911496" y="3013130"/>
            <a:ext cx="788280" cy="1213844"/>
          </a:xfrm>
          <a:prstGeom prst="line">
            <a:avLst/>
          </a:prstGeom>
          <a:ln w="19050" cap="flat">
            <a:solidFill>
              <a:srgbClr val="022F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H="1" flipV="1">
            <a:off x="3680207" y="5868730"/>
            <a:ext cx="1783970" cy="1961774"/>
          </a:xfrm>
          <a:prstGeom prst="line">
            <a:avLst/>
          </a:prstGeom>
          <a:ln w="19050" cap="flat">
            <a:solidFill>
              <a:srgbClr val="022F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5464416" y="7838885"/>
            <a:ext cx="1119989" cy="31868"/>
          </a:xfrm>
          <a:prstGeom prst="line">
            <a:avLst/>
          </a:prstGeom>
          <a:ln w="19050" cap="flat">
            <a:solidFill>
              <a:srgbClr val="022F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>
            <a:off x="6609560" y="7225106"/>
            <a:ext cx="0" cy="1210794"/>
          </a:xfrm>
          <a:prstGeom prst="line">
            <a:avLst/>
          </a:prstGeom>
          <a:ln w="47625" cap="flat">
            <a:solidFill>
              <a:srgbClr val="022F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>
            <a:off x="9798410" y="4530766"/>
            <a:ext cx="0" cy="1210794"/>
          </a:xfrm>
          <a:prstGeom prst="line">
            <a:avLst/>
          </a:prstGeom>
          <a:ln w="47625" cap="flat">
            <a:solidFill>
              <a:srgbClr val="022F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8593664" y="5097345"/>
            <a:ext cx="1119989" cy="31868"/>
          </a:xfrm>
          <a:prstGeom prst="line">
            <a:avLst/>
          </a:prstGeom>
          <a:ln w="19050" cap="flat">
            <a:solidFill>
              <a:srgbClr val="022F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9936523" y="4505495"/>
            <a:ext cx="6237178" cy="1196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04"/>
              </a:lnSpc>
            </a:pPr>
            <a:r>
              <a:rPr lang="en-US" sz="2288" dirty="0">
                <a:solidFill>
                  <a:srgbClr val="000000"/>
                </a:solidFill>
                <a:latin typeface="Inter Bold"/>
              </a:rPr>
              <a:t>The nameplate captures the essence of this logo and “Polytechnician </a:t>
            </a:r>
            <a:r>
              <a:rPr lang="en-US" sz="2288" dirty="0" err="1">
                <a:solidFill>
                  <a:srgbClr val="000000"/>
                </a:solidFill>
                <a:latin typeface="Inter Bold"/>
              </a:rPr>
              <a:t>Deeni</a:t>
            </a:r>
            <a:r>
              <a:rPr lang="en-US" sz="2288" dirty="0">
                <a:solidFill>
                  <a:srgbClr val="000000"/>
                </a:solidFill>
                <a:latin typeface="Inter Bold"/>
              </a:rPr>
              <a:t> </a:t>
            </a:r>
            <a:r>
              <a:rPr lang="en-US" sz="2288" dirty="0" err="1">
                <a:solidFill>
                  <a:srgbClr val="000000"/>
                </a:solidFill>
                <a:latin typeface="Inter Bold"/>
              </a:rPr>
              <a:t>Poribar</a:t>
            </a:r>
            <a:r>
              <a:rPr lang="en-US" sz="2288" dirty="0">
                <a:solidFill>
                  <a:srgbClr val="000000"/>
                </a:solidFill>
                <a:latin typeface="Inter Bold"/>
              </a:rPr>
              <a:t>” community.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004029" y="2445458"/>
            <a:ext cx="6184693" cy="1196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04"/>
              </a:lnSpc>
            </a:pPr>
            <a:r>
              <a:rPr lang="en-US" sz="2288" dirty="0">
                <a:solidFill>
                  <a:srgbClr val="000000"/>
                </a:solidFill>
                <a:latin typeface="Inter Bold"/>
              </a:rPr>
              <a:t>It is the symbol of mosque.  This symbol represents the spiritual affairs of the "Polytechnician </a:t>
            </a:r>
            <a:r>
              <a:rPr lang="en-US" sz="2288" dirty="0" err="1">
                <a:solidFill>
                  <a:srgbClr val="000000"/>
                </a:solidFill>
                <a:latin typeface="Inter Bold"/>
              </a:rPr>
              <a:t>Deeni</a:t>
            </a:r>
            <a:r>
              <a:rPr lang="en-US" sz="2288" dirty="0">
                <a:solidFill>
                  <a:srgbClr val="000000"/>
                </a:solidFill>
                <a:latin typeface="Inter Bold"/>
              </a:rPr>
              <a:t> </a:t>
            </a:r>
            <a:r>
              <a:rPr lang="en-US" sz="2288" dirty="0" err="1">
                <a:solidFill>
                  <a:srgbClr val="000000"/>
                </a:solidFill>
                <a:latin typeface="Inter Bold"/>
              </a:rPr>
              <a:t>Poribar</a:t>
            </a:r>
            <a:r>
              <a:rPr lang="en-US" sz="2288" dirty="0">
                <a:solidFill>
                  <a:srgbClr val="000000"/>
                </a:solidFill>
                <a:latin typeface="Inter Bold"/>
              </a:rPr>
              <a:t>" community.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785773" y="7047223"/>
            <a:ext cx="8441539" cy="159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04"/>
              </a:lnSpc>
            </a:pPr>
            <a:r>
              <a:rPr lang="en-US" sz="2288" dirty="0">
                <a:solidFill>
                  <a:srgbClr val="000000"/>
                </a:solidFill>
                <a:latin typeface="Inter Bold"/>
              </a:rPr>
              <a:t>This is the symbol of pencil . This symbol indicates that this is an educational community. That is, this symbol represents the "Polytechnician </a:t>
            </a:r>
            <a:r>
              <a:rPr lang="en-US" sz="2288" dirty="0" err="1">
                <a:solidFill>
                  <a:srgbClr val="000000"/>
                </a:solidFill>
                <a:latin typeface="Inter Bold"/>
              </a:rPr>
              <a:t>Deeni</a:t>
            </a:r>
            <a:r>
              <a:rPr lang="en-US" sz="2288" dirty="0">
                <a:solidFill>
                  <a:srgbClr val="000000"/>
                </a:solidFill>
                <a:latin typeface="Inter Bold"/>
              </a:rPr>
              <a:t> </a:t>
            </a:r>
            <a:r>
              <a:rPr lang="en-US" sz="2288" dirty="0" err="1">
                <a:solidFill>
                  <a:srgbClr val="000000"/>
                </a:solidFill>
                <a:latin typeface="Inter Bold"/>
              </a:rPr>
              <a:t>Poribar</a:t>
            </a:r>
            <a:r>
              <a:rPr lang="en-US" sz="2288" dirty="0">
                <a:solidFill>
                  <a:srgbClr val="000000"/>
                </a:solidFill>
                <a:latin typeface="Inter Bold"/>
              </a:rPr>
              <a:t>" community who engaged in the pursuit of knowledge.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61144" y="2919787"/>
            <a:ext cx="10092688" cy="5320153"/>
          </a:xfrm>
          <a:custGeom>
            <a:avLst/>
            <a:gdLst/>
            <a:ahLst/>
            <a:cxnLst/>
            <a:rect l="l" t="t" r="r" b="b"/>
            <a:pathLst>
              <a:path w="10092688" h="5320153">
                <a:moveTo>
                  <a:pt x="0" y="0"/>
                </a:moveTo>
                <a:lnTo>
                  <a:pt x="10092688" y="0"/>
                </a:lnTo>
                <a:lnTo>
                  <a:pt x="10092688" y="5320152"/>
                </a:lnTo>
                <a:lnTo>
                  <a:pt x="0" y="532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81" t="-9522" r="-2293" b="-72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607010" y="752475"/>
            <a:ext cx="7073979" cy="1174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022F70"/>
                </a:solidFill>
                <a:latin typeface="Cooper Hewitt Heavy"/>
              </a:rPr>
              <a:t>Community Identity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611238" y="9041308"/>
            <a:ext cx="13065527" cy="885402"/>
            <a:chOff x="0" y="-57150"/>
            <a:chExt cx="3441126" cy="233192"/>
          </a:xfrm>
        </p:grpSpPr>
        <p:sp>
          <p:nvSpPr>
            <p:cNvPr id="5" name="Freeform 5"/>
            <p:cNvSpPr/>
            <p:nvPr/>
          </p:nvSpPr>
          <p:spPr>
            <a:xfrm>
              <a:off x="0" y="-20069"/>
              <a:ext cx="3441126" cy="176042"/>
            </a:xfrm>
            <a:custGeom>
              <a:avLst/>
              <a:gdLst/>
              <a:ahLst/>
              <a:cxnLst/>
              <a:rect l="l" t="t" r="r" b="b"/>
              <a:pathLst>
                <a:path w="3441126" h="176042">
                  <a:moveTo>
                    <a:pt x="30220" y="0"/>
                  </a:moveTo>
                  <a:lnTo>
                    <a:pt x="3410906" y="0"/>
                  </a:lnTo>
                  <a:cubicBezTo>
                    <a:pt x="3418921" y="0"/>
                    <a:pt x="3426607" y="3184"/>
                    <a:pt x="3432275" y="8851"/>
                  </a:cubicBezTo>
                  <a:cubicBezTo>
                    <a:pt x="3437942" y="14519"/>
                    <a:pt x="3441126" y="22205"/>
                    <a:pt x="3441126" y="30220"/>
                  </a:cubicBezTo>
                  <a:lnTo>
                    <a:pt x="3441126" y="145822"/>
                  </a:lnTo>
                  <a:cubicBezTo>
                    <a:pt x="3441126" y="153837"/>
                    <a:pt x="3437942" y="161524"/>
                    <a:pt x="3432275" y="167191"/>
                  </a:cubicBezTo>
                  <a:cubicBezTo>
                    <a:pt x="3426607" y="172858"/>
                    <a:pt x="3418921" y="176042"/>
                    <a:pt x="3410906" y="176042"/>
                  </a:cubicBezTo>
                  <a:lnTo>
                    <a:pt x="30220" y="176042"/>
                  </a:lnTo>
                  <a:cubicBezTo>
                    <a:pt x="22205" y="176042"/>
                    <a:pt x="14519" y="172858"/>
                    <a:pt x="8851" y="167191"/>
                  </a:cubicBezTo>
                  <a:cubicBezTo>
                    <a:pt x="3184" y="161524"/>
                    <a:pt x="0" y="153837"/>
                    <a:pt x="0" y="145822"/>
                  </a:cubicBezTo>
                  <a:lnTo>
                    <a:pt x="0" y="30220"/>
                  </a:lnTo>
                  <a:cubicBezTo>
                    <a:pt x="0" y="22205"/>
                    <a:pt x="3184" y="14519"/>
                    <a:pt x="8851" y="8851"/>
                  </a:cubicBezTo>
                  <a:cubicBezTo>
                    <a:pt x="14519" y="3184"/>
                    <a:pt x="22205" y="0"/>
                    <a:pt x="30220" y="0"/>
                  </a:cubicBezTo>
                  <a:close/>
                </a:path>
              </a:pathLst>
            </a:custGeom>
            <a:solidFill>
              <a:srgbClr val="022F7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3441125" cy="233192"/>
            </a:xfrm>
            <a:prstGeom prst="rect">
              <a:avLst/>
            </a:prstGeom>
          </p:spPr>
          <p:txBody>
            <a:bodyPr lIns="69624" tIns="69624" rIns="69624" bIns="69624" rtlCol="0" anchor="ctr"/>
            <a:lstStyle/>
            <a:p>
              <a:pPr algn="ctr">
                <a:lnSpc>
                  <a:spcPts val="4029"/>
                </a:lnSpc>
                <a:spcBef>
                  <a:spcPct val="0"/>
                </a:spcBef>
              </a:pPr>
              <a:r>
                <a:rPr lang="en-US" sz="2878">
                  <a:solidFill>
                    <a:srgbClr val="FFFFFF"/>
                  </a:solidFill>
                  <a:latin typeface="Canva Sans Bold"/>
                </a:rPr>
                <a:t>facebook.com/groups/polytechniciandeeniporibar/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29F310-9BB4-4AD2-A5A2-DC2222232492}"/>
              </a:ext>
            </a:extLst>
          </p:cNvPr>
          <p:cNvSpPr txBox="1"/>
          <p:nvPr/>
        </p:nvSpPr>
        <p:spPr>
          <a:xfrm>
            <a:off x="5067300" y="4004726"/>
            <a:ext cx="8153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00" b="1" dirty="0">
                <a:solidFill>
                  <a:srgbClr val="254061"/>
                </a:solidFill>
                <a:latin typeface="Baloo Da" panose="020B0604020202020204" charset="0"/>
                <a:cs typeface="Baloo Da" panose="020B0604020202020204" charset="0"/>
              </a:rPr>
              <a:t>Designed by-</a:t>
            </a:r>
          </a:p>
          <a:p>
            <a:r>
              <a:rPr lang="en-US" sz="7100" b="1" dirty="0">
                <a:solidFill>
                  <a:srgbClr val="254061"/>
                </a:solidFill>
                <a:latin typeface="Baloo Da" panose="020B0604020202020204" charset="0"/>
                <a:cs typeface="Baloo Da" panose="020B0604020202020204" charset="0"/>
              </a:rPr>
              <a:t>Tahsin Ahmed Anik</a:t>
            </a:r>
          </a:p>
        </p:txBody>
      </p:sp>
    </p:spTree>
    <p:extLst>
      <p:ext uri="{BB962C8B-B14F-4D97-AF65-F5344CB8AC3E}">
        <p14:creationId xmlns:p14="http://schemas.microsoft.com/office/powerpoint/2010/main" val="121763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213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Inter Bold</vt:lpstr>
      <vt:lpstr>Canva Sans Bold</vt:lpstr>
      <vt:lpstr>Calibri</vt:lpstr>
      <vt:lpstr>Cooper Hewitt Heavy</vt:lpstr>
      <vt:lpstr>Inter Heavy</vt:lpstr>
      <vt:lpstr>Baloo Da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Project-1_landscape</dc:title>
  <dc:creator>Tahsin Ahmed Anik</dc:creator>
  <cp:lastModifiedBy>Tahsin Ahmed Anik</cp:lastModifiedBy>
  <cp:revision>9</cp:revision>
  <dcterms:created xsi:type="dcterms:W3CDTF">2006-08-16T00:00:00Z</dcterms:created>
  <dcterms:modified xsi:type="dcterms:W3CDTF">2024-06-09T20:17:23Z</dcterms:modified>
  <dc:identifier>DAGCv7sCSqg</dc:identifier>
</cp:coreProperties>
</file>