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7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69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14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8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1BF73A-7364-443D-901E-67B7E218E74E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A3FE9B-489E-451B-8B6D-6AE6651C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4CD01-97B1-F006-0429-871D358E029D}"/>
              </a:ext>
            </a:extLst>
          </p:cNvPr>
          <p:cNvSpPr txBox="1"/>
          <p:nvPr/>
        </p:nvSpPr>
        <p:spPr>
          <a:xfrm>
            <a:off x="542260" y="201419"/>
            <a:ext cx="9569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: Abu </a:t>
            </a:r>
            <a:r>
              <a:rPr lang="en-US" sz="2000" b="1" dirty="0" err="1"/>
              <a:t>Tayab</a:t>
            </a:r>
            <a:endParaRPr lang="en-US" sz="2000" b="1" dirty="0"/>
          </a:p>
          <a:p>
            <a:r>
              <a:rPr lang="en-US" sz="2000" b="1" dirty="0"/>
              <a:t>Roll : 634501</a:t>
            </a:r>
          </a:p>
          <a:p>
            <a:r>
              <a:rPr lang="en-US" sz="2000" b="1" dirty="0"/>
              <a:t>Technology : Computer , 5</a:t>
            </a:r>
            <a:r>
              <a:rPr lang="en-US" sz="2000" b="1" baseline="30000" dirty="0"/>
              <a:t>th</a:t>
            </a:r>
            <a:r>
              <a:rPr lang="en-US" sz="2000" b="1" dirty="0"/>
              <a:t> semester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635A8-0921-2CBD-E231-83806148B68B}"/>
              </a:ext>
            </a:extLst>
          </p:cNvPr>
          <p:cNvSpPr txBox="1"/>
          <p:nvPr/>
        </p:nvSpPr>
        <p:spPr>
          <a:xfrm>
            <a:off x="340238" y="1505269"/>
            <a:ext cx="1114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 presentation on changing the background of a photo using Adobe Photoshop and Illustrator.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153C80-639E-1049-397D-D1328FEE1421}"/>
              </a:ext>
            </a:extLst>
          </p:cNvPr>
          <p:cNvCxnSpPr/>
          <p:nvPr/>
        </p:nvCxnSpPr>
        <p:spPr>
          <a:xfrm>
            <a:off x="425300" y="1376018"/>
            <a:ext cx="111429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607F2-7403-E702-2595-222EC3D7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88" y="2639075"/>
            <a:ext cx="3859619" cy="3771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316353"/>
      </p:ext>
    </p:extLst>
  </p:cSld>
  <p:clrMapOvr>
    <a:masterClrMapping/>
  </p:clrMapOvr>
  <p:transition spd="slow" advTm="5749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8FC8C9-D555-EAD7-8A90-C8DF3321168C}"/>
              </a:ext>
            </a:extLst>
          </p:cNvPr>
          <p:cNvSpPr txBox="1"/>
          <p:nvPr/>
        </p:nvSpPr>
        <p:spPr>
          <a:xfrm>
            <a:off x="701750" y="540163"/>
            <a:ext cx="928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Open</a:t>
            </a:r>
            <a:r>
              <a:rPr lang="en-US" sz="2400" dirty="0"/>
              <a:t> </a:t>
            </a:r>
            <a:r>
              <a:rPr lang="en-US" sz="2400" b="1" dirty="0"/>
              <a:t>Adobe Photoshop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C59BD-DE4B-320C-A3BC-C80EB697389D}"/>
              </a:ext>
            </a:extLst>
          </p:cNvPr>
          <p:cNvSpPr txBox="1"/>
          <p:nvPr/>
        </p:nvSpPr>
        <p:spPr>
          <a:xfrm>
            <a:off x="1307804" y="1235550"/>
            <a:ext cx="1003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Select the Subject</a:t>
            </a:r>
            <a:r>
              <a:rPr lang="en-US" sz="2000" dirty="0"/>
              <a:t>: Open your image in Photoshop.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F7DE53-02BB-3A09-3565-DBEA408A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2056841"/>
            <a:ext cx="3939922" cy="39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25066"/>
      </p:ext>
    </p:extLst>
  </p:cSld>
  <p:clrMapOvr>
    <a:masterClrMapping/>
  </p:clrMapOvr>
  <p:transition spd="slow" advTm="622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69158-C3AD-6C4F-60FB-C2AC7DCDF55F}"/>
              </a:ext>
            </a:extLst>
          </p:cNvPr>
          <p:cNvSpPr txBox="1"/>
          <p:nvPr/>
        </p:nvSpPr>
        <p:spPr>
          <a:xfrm>
            <a:off x="1409088" y="446567"/>
            <a:ext cx="8697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Create a Mask</a:t>
            </a:r>
            <a:r>
              <a:rPr lang="en-US" sz="2000" dirty="0"/>
              <a:t>: Use tools like the Pen Tool or Quick Selection Tool to create a mask around the subject.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68905-34C9-A802-A000-F434892A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55" y="1770660"/>
            <a:ext cx="3476300" cy="35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3096"/>
      </p:ext>
    </p:extLst>
  </p:cSld>
  <p:clrMapOvr>
    <a:masterClrMapping/>
  </p:clrMapOvr>
  <p:transition spd="slow" advTm="5667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03C25-A937-89C1-9534-DF5B7BED5647}"/>
              </a:ext>
            </a:extLst>
          </p:cNvPr>
          <p:cNvSpPr txBox="1"/>
          <p:nvPr/>
        </p:nvSpPr>
        <p:spPr>
          <a:xfrm>
            <a:off x="1263502" y="680483"/>
            <a:ext cx="966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Remove the Background</a:t>
            </a:r>
            <a:r>
              <a:rPr lang="en-US" sz="2000" dirty="0"/>
              <a:t>: Delete the background or use a layer mask to hide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13995-B90E-BE7F-50E2-2023B68CC856}"/>
              </a:ext>
            </a:extLst>
          </p:cNvPr>
          <p:cNvSpPr txBox="1"/>
          <p:nvPr/>
        </p:nvSpPr>
        <p:spPr>
          <a:xfrm>
            <a:off x="1263502" y="1690577"/>
            <a:ext cx="8048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Add a New Background</a:t>
            </a:r>
            <a:r>
              <a:rPr lang="en-US" sz="2000" dirty="0"/>
              <a:t>: Drag a new background image into your canvas and position it below the subject </a:t>
            </a:r>
            <a:r>
              <a:rPr lang="en-US" sz="2000" dirty="0" err="1"/>
              <a:t>layer.Blend</a:t>
            </a:r>
            <a:r>
              <a:rPr lang="en-US" sz="2000" dirty="0"/>
              <a:t> and Refine: Adjust the blending mode and opacity to make the subject blend seamlessly with the new background.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9C594-78E6-4CF3-04D0-E7238D5E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8" y="3429000"/>
            <a:ext cx="3349255" cy="291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2034B-BBD6-26DE-FEA5-9C266FD77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762" y="3428999"/>
            <a:ext cx="3800226" cy="2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0914"/>
      </p:ext>
    </p:extLst>
  </p:cSld>
  <p:clrMapOvr>
    <a:masterClrMapping/>
  </p:clrMapOvr>
  <p:transition spd="slow" advTm="612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C6AE0-C753-E4E8-1DCE-CDB9EE86C778}"/>
              </a:ext>
            </a:extLst>
          </p:cNvPr>
          <p:cNvSpPr txBox="1"/>
          <p:nvPr/>
        </p:nvSpPr>
        <p:spPr>
          <a:xfrm>
            <a:off x="1212111" y="627321"/>
            <a:ext cx="8910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Fine-Tune</a:t>
            </a:r>
            <a:r>
              <a:rPr lang="en-US" sz="2000" dirty="0"/>
              <a:t>: Use adjustment layers (e.g., Levels, Color Balance) to match lighting and color.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0ACFA-4A52-9570-047B-948E8392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22" y="1335207"/>
            <a:ext cx="3607667" cy="3728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F5F52-48DF-98E9-D1E1-60BE1094E234}"/>
              </a:ext>
            </a:extLst>
          </p:cNvPr>
          <p:cNvSpPr txBox="1"/>
          <p:nvPr/>
        </p:nvSpPr>
        <p:spPr>
          <a:xfrm>
            <a:off x="1212111" y="6046013"/>
            <a:ext cx="97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edited image .</a:t>
            </a:r>
          </a:p>
        </p:txBody>
      </p:sp>
    </p:spTree>
    <p:extLst>
      <p:ext uri="{BB962C8B-B14F-4D97-AF65-F5344CB8AC3E}">
        <p14:creationId xmlns:p14="http://schemas.microsoft.com/office/powerpoint/2010/main" val="2711406420"/>
      </p:ext>
    </p:extLst>
  </p:cSld>
  <p:clrMapOvr>
    <a:masterClrMapping/>
  </p:clrMapOvr>
  <p:transition spd="slow" advTm="6034">
    <p:push dir="u"/>
  </p:transition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150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Jasson</dc:creator>
  <cp:lastModifiedBy>carl Jasson</cp:lastModifiedBy>
  <cp:revision>1</cp:revision>
  <dcterms:created xsi:type="dcterms:W3CDTF">2024-06-09T13:22:20Z</dcterms:created>
  <dcterms:modified xsi:type="dcterms:W3CDTF">2024-06-09T14:31:30Z</dcterms:modified>
</cp:coreProperties>
</file>